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handoutMasterIdLst>
    <p:handoutMasterId r:id="rId34"/>
  </p:handoutMasterIdLst>
  <p:sldIdLst>
    <p:sldId id="257" r:id="rId3"/>
    <p:sldId id="258" r:id="rId4"/>
    <p:sldId id="265" r:id="rId6"/>
    <p:sldId id="327" r:id="rId7"/>
    <p:sldId id="261" r:id="rId8"/>
    <p:sldId id="259" r:id="rId9"/>
    <p:sldId id="303" r:id="rId10"/>
    <p:sldId id="260" r:id="rId11"/>
    <p:sldId id="278" r:id="rId12"/>
    <p:sldId id="279" r:id="rId13"/>
    <p:sldId id="282" r:id="rId14"/>
    <p:sldId id="280" r:id="rId15"/>
    <p:sldId id="283" r:id="rId16"/>
    <p:sldId id="281" r:id="rId17"/>
    <p:sldId id="304" r:id="rId18"/>
    <p:sldId id="263" r:id="rId19"/>
    <p:sldId id="262" r:id="rId20"/>
    <p:sldId id="267" r:id="rId21"/>
    <p:sldId id="268" r:id="rId22"/>
    <p:sldId id="269" r:id="rId23"/>
    <p:sldId id="270" r:id="rId24"/>
    <p:sldId id="271" r:id="rId25"/>
    <p:sldId id="272" r:id="rId26"/>
    <p:sldId id="273" r:id="rId27"/>
    <p:sldId id="274" r:id="rId28"/>
    <p:sldId id="275" r:id="rId29"/>
    <p:sldId id="276" r:id="rId30"/>
    <p:sldId id="277" r:id="rId31"/>
    <p:sldId id="264" r:id="rId32"/>
    <p:sldId id="266" r:id="rId33"/>
  </p:sldIdLst>
  <p:sldSz cx="9144000" cy="6858000" type="screen4x3"/>
  <p:notesSz cx="7099300" cy="10234295"/>
  <p:custDataLst>
    <p:tags r:id="rId38"/>
  </p:custDataLst>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8080"/>
    <a:srgbClr val="008000"/>
    <a:srgbClr val="339933"/>
    <a:srgbClr val="006666"/>
    <a:srgbClr val="3399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494" autoAdjust="0"/>
  </p:normalViewPr>
  <p:slideViewPr>
    <p:cSldViewPr showGuides="1">
      <p:cViewPr varScale="1">
        <p:scale>
          <a:sx n="100" d="100"/>
          <a:sy n="100" d="100"/>
        </p:scale>
        <p:origin x="1380" y="48"/>
      </p:cViewPr>
      <p:guideLst>
        <p:guide orient="horz" pos="2160"/>
        <p:guide pos="2880"/>
      </p:guideLst>
    </p:cSldViewPr>
  </p:slideViewPr>
  <p:notesTextViewPr>
    <p:cViewPr>
      <p:scale>
        <a:sx n="100" d="100"/>
        <a:sy n="100" d="100"/>
      </p:scale>
      <p:origin x="0" y="0"/>
    </p:cViewPr>
  </p:notesTextViewPr>
  <p:notesViewPr>
    <p:cSldViewPr>
      <p:cViewPr varScale="1">
        <p:scale>
          <a:sx n="65" d="100"/>
          <a:sy n="65" d="100"/>
        </p:scale>
        <p:origin x="-2874"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8" Type="http://schemas.openxmlformats.org/officeDocument/2006/relationships/tags" Target="tags/tag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88"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lstStyle>
            <a:lvl1pPr defTabSz="990600">
              <a:defRPr sz="1300"/>
            </a:lvl1pPr>
          </a:lstStyle>
          <a:p>
            <a:endParaRPr lang="zh-CN" altLang="en-US"/>
          </a:p>
        </p:txBody>
      </p:sp>
      <p:sp>
        <p:nvSpPr>
          <p:cNvPr id="1048689" name="Rectangle 3"/>
          <p:cNvSpPr>
            <a:spLocks noGrp="1" noChangeArrowheads="1"/>
          </p:cNvSpPr>
          <p:nvPr>
            <p:ph type="dt" sz="quarter"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lstStyle>
            <a:lvl1pPr algn="r" defTabSz="990600">
              <a:defRPr sz="1300"/>
            </a:lvl1pPr>
          </a:lstStyle>
          <a:p>
            <a:endParaRPr lang="en-US" altLang="zh-CN"/>
          </a:p>
        </p:txBody>
      </p:sp>
      <p:sp>
        <p:nvSpPr>
          <p:cNvPr id="1048690" name="Rectangle 4"/>
          <p:cNvSpPr>
            <a:spLocks noGrp="1" noChangeArrowheads="1"/>
          </p:cNvSpPr>
          <p:nvPr>
            <p:ph type="ftr" sz="quarter" idx="2"/>
          </p:nvPr>
        </p:nvSpPr>
        <p:spPr bwMode="auto">
          <a:xfrm>
            <a:off x="0" y="9721850"/>
            <a:ext cx="3076575" cy="511175"/>
          </a:xfrm>
          <a:prstGeom prst="rect">
            <a:avLst/>
          </a:prstGeom>
          <a:noFill/>
          <a:ln>
            <a:noFill/>
          </a:ln>
          <a:effectLst/>
        </p:spPr>
        <p:txBody>
          <a:bodyPr vert="horz" wrap="square" lIns="99048" tIns="49524" rIns="99048" bIns="49524" numCol="1" anchor="b" anchorCtr="0" compatLnSpc="1"/>
          <a:lstStyle>
            <a:lvl1pPr defTabSz="990600">
              <a:defRPr sz="1300"/>
            </a:lvl1pPr>
          </a:lstStyle>
          <a:p>
            <a:endParaRPr lang="en-US" altLang="zh-CN"/>
          </a:p>
        </p:txBody>
      </p:sp>
      <p:sp>
        <p:nvSpPr>
          <p:cNvPr id="1048691" name="Rectangle 5"/>
          <p:cNvSpPr>
            <a:spLocks noGrp="1" noChangeArrowheads="1"/>
          </p:cNvSpPr>
          <p:nvPr>
            <p:ph type="sldNum" sz="quarter" idx="3"/>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lstStyle>
            <a:lvl1pPr algn="r" defTabSz="990600">
              <a:defRPr sz="1300"/>
            </a:lvl1pPr>
          </a:lstStyle>
          <a:p>
            <a:fld id="{6C94CD3F-BC40-49E1-B6B8-E1A76E047675}"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82"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lstStyle>
            <a:lvl1pPr defTabSz="990600">
              <a:defRPr sz="1300"/>
            </a:lvl1pPr>
          </a:lstStyle>
          <a:p>
            <a:endParaRPr lang="zh-CN" altLang="en-US"/>
          </a:p>
        </p:txBody>
      </p:sp>
      <p:sp>
        <p:nvSpPr>
          <p:cNvPr id="1048683" name="Rectangle 3"/>
          <p:cNvSpPr>
            <a:spLocks noGrp="1" noChangeArrowheads="1"/>
          </p:cNvSpPr>
          <p:nvPr>
            <p:ph type="dt"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lstStyle>
            <a:lvl1pPr algn="r" defTabSz="990600">
              <a:defRPr sz="1300"/>
            </a:lvl1pPr>
          </a:lstStyle>
          <a:p>
            <a:endParaRPr lang="en-US" altLang="zh-CN"/>
          </a:p>
        </p:txBody>
      </p:sp>
      <p:sp>
        <p:nvSpPr>
          <p:cNvPr id="1048684"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ln>
          <a:effectLst/>
        </p:spPr>
      </p:sp>
      <p:sp>
        <p:nvSpPr>
          <p:cNvPr id="1048685" name="Rectangle 5"/>
          <p:cNvSpPr>
            <a:spLocks noGrp="1" noChangeArrowheads="1"/>
          </p:cNvSpPr>
          <p:nvPr>
            <p:ph type="body" sz="quarter" idx="3"/>
          </p:nvPr>
        </p:nvSpPr>
        <p:spPr bwMode="auto">
          <a:xfrm>
            <a:off x="709613" y="4860925"/>
            <a:ext cx="5680075" cy="4605338"/>
          </a:xfrm>
          <a:prstGeom prst="rect">
            <a:avLst/>
          </a:prstGeom>
          <a:noFill/>
          <a:ln>
            <a:noFill/>
          </a:ln>
          <a:effectLst/>
        </p:spPr>
        <p:txBody>
          <a:bodyPr vert="horz" wrap="square" lIns="99048" tIns="49524" rIns="99048" bIns="49524"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048686" name="Rectangle 6"/>
          <p:cNvSpPr>
            <a:spLocks noGrp="1" noChangeArrowheads="1"/>
          </p:cNvSpPr>
          <p:nvPr>
            <p:ph type="ftr" sz="quarter" idx="4"/>
          </p:nvPr>
        </p:nvSpPr>
        <p:spPr bwMode="auto">
          <a:xfrm>
            <a:off x="0" y="9721850"/>
            <a:ext cx="3076575" cy="511175"/>
          </a:xfrm>
          <a:prstGeom prst="rect">
            <a:avLst/>
          </a:prstGeom>
          <a:noFill/>
          <a:ln>
            <a:noFill/>
          </a:ln>
          <a:effectLst/>
        </p:spPr>
        <p:txBody>
          <a:bodyPr vert="horz" wrap="square" lIns="99048" tIns="49524" rIns="99048" bIns="49524" numCol="1" anchor="b" anchorCtr="0" compatLnSpc="1"/>
          <a:lstStyle>
            <a:lvl1pPr defTabSz="990600">
              <a:defRPr sz="1300"/>
            </a:lvl1pPr>
          </a:lstStyle>
          <a:p>
            <a:endParaRPr lang="en-US" altLang="zh-CN"/>
          </a:p>
        </p:txBody>
      </p:sp>
      <p:sp>
        <p:nvSpPr>
          <p:cNvPr id="1048687" name="Rectangle 7"/>
          <p:cNvSpPr>
            <a:spLocks noGrp="1" noChangeArrowheads="1"/>
          </p:cNvSpPr>
          <p:nvPr>
            <p:ph type="sldNum" sz="quarter" idx="5"/>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lstStyle>
            <a:lvl1pPr algn="r" defTabSz="990600">
              <a:defRPr sz="1300"/>
            </a:lvl1pPr>
          </a:lstStyle>
          <a:p>
            <a:fld id="{17148E70-F631-4132-BD22-94B9F5668B9A}"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幻灯片图像占位符 1"/>
          <p:cNvSpPr>
            <a:spLocks noGrp="1" noRot="1" noChangeAspect="1" noTextEdit="1"/>
          </p:cNvSpPr>
          <p:nvPr>
            <p:ph type="sldImg"/>
          </p:nvPr>
        </p:nvSpPr>
        <p:spPr>
          <a:xfrm>
            <a:off x="992188" y="768350"/>
            <a:ext cx="5114925" cy="3836988"/>
          </a:xfrm>
        </p:spPr>
      </p:sp>
      <p:sp>
        <p:nvSpPr>
          <p:cNvPr id="1048600" name="备注占位符 2"/>
          <p:cNvSpPr>
            <a:spLocks noGrp="1"/>
          </p:cNvSpPr>
          <p:nvPr>
            <p:ph type="body" idx="1"/>
          </p:nvPr>
        </p:nvSpPr>
        <p:spPr>
          <a:noFill/>
        </p:spPr>
        <p:txBody>
          <a:bodyPr/>
          <a:lstStyle/>
          <a:p>
            <a:endParaRPr lang="zh-CN" altLang="en-US"/>
          </a:p>
        </p:txBody>
      </p:sp>
      <p:sp>
        <p:nvSpPr>
          <p:cNvPr id="1048601" name="灯片编号占位符 3"/>
          <p:cNvSpPr>
            <a:spLocks noGrp="1"/>
          </p:cNvSpPr>
          <p:nvPr>
            <p:ph type="sldNum" sz="quarter" idx="5"/>
          </p:nvPr>
        </p:nvSpPr>
        <p:spPr>
          <a:noFill/>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803275" indent="-307975">
              <a:defRPr kumimoji="1" sz="2400" b="1">
                <a:solidFill>
                  <a:schemeClr val="tx1"/>
                </a:solidFill>
                <a:latin typeface="Times New Roman" panose="02020603050405020304" pitchFamily="18" charset="0"/>
                <a:ea typeface="宋体" panose="02010600030101010101" pitchFamily="2" charset="-122"/>
              </a:defRPr>
            </a:lvl2pPr>
            <a:lvl3pPr marL="1236980" indent="-246380">
              <a:defRPr kumimoji="1" sz="2400" b="1">
                <a:solidFill>
                  <a:schemeClr val="tx1"/>
                </a:solidFill>
                <a:latin typeface="Times New Roman" panose="02020603050405020304" pitchFamily="18" charset="0"/>
                <a:ea typeface="宋体" panose="02010600030101010101" pitchFamily="2" charset="-122"/>
              </a:defRPr>
            </a:lvl3pPr>
            <a:lvl4pPr marL="1732280" indent="-246380">
              <a:defRPr kumimoji="1" sz="2400" b="1">
                <a:solidFill>
                  <a:schemeClr val="tx1"/>
                </a:solidFill>
                <a:latin typeface="Times New Roman" panose="02020603050405020304" pitchFamily="18" charset="0"/>
                <a:ea typeface="宋体" panose="02010600030101010101" pitchFamily="2" charset="-122"/>
              </a:defRPr>
            </a:lvl4pPr>
            <a:lvl5pPr marL="2227580" indent="-246380">
              <a:defRPr kumimoji="1" sz="2400" b="1">
                <a:solidFill>
                  <a:schemeClr val="tx1"/>
                </a:solidFill>
                <a:latin typeface="Times New Roman" panose="02020603050405020304" pitchFamily="18" charset="0"/>
                <a:ea typeface="宋体" panose="02010600030101010101" pitchFamily="2" charset="-122"/>
              </a:defRPr>
            </a:lvl5pPr>
            <a:lvl6pPr marL="26847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31419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5991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40563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7BF4D28D-253E-4F96-973E-B86D8768EC0F}" type="slidenum">
              <a:rPr lang="zh-CN" altLang="en-US" sz="1300" smtClean="0"/>
            </a:fld>
            <a:endParaRPr lang="en-US" altLang="zh-CN"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幻灯片图像占位符 1"/>
          <p:cNvSpPr>
            <a:spLocks noGrp="1" noRot="1" noChangeAspect="1" noTextEdit="1"/>
          </p:cNvSpPr>
          <p:nvPr>
            <p:ph type="sldImg"/>
          </p:nvPr>
        </p:nvSpPr>
        <p:spPr>
          <a:xfrm>
            <a:off x="992188" y="768350"/>
            <a:ext cx="5114925" cy="3836988"/>
          </a:xfrm>
        </p:spPr>
      </p:sp>
      <p:sp>
        <p:nvSpPr>
          <p:cNvPr id="1048605" name="备注占位符 2"/>
          <p:cNvSpPr>
            <a:spLocks noGrp="1"/>
          </p:cNvSpPr>
          <p:nvPr>
            <p:ph type="body" idx="1"/>
          </p:nvPr>
        </p:nvSpPr>
        <p:spPr>
          <a:noFill/>
        </p:spPr>
        <p:txBody>
          <a:bodyPr/>
          <a:lstStyle/>
          <a:p>
            <a:endParaRPr lang="zh-CN" altLang="en-US"/>
          </a:p>
        </p:txBody>
      </p:sp>
      <p:sp>
        <p:nvSpPr>
          <p:cNvPr id="1048606" name="灯片编号占位符 3"/>
          <p:cNvSpPr>
            <a:spLocks noGrp="1"/>
          </p:cNvSpPr>
          <p:nvPr>
            <p:ph type="sldNum" sz="quarter" idx="5"/>
          </p:nvPr>
        </p:nvSpPr>
        <p:spPr>
          <a:noFill/>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803275" indent="-307975">
              <a:defRPr kumimoji="1" sz="2400" b="1">
                <a:solidFill>
                  <a:schemeClr val="tx1"/>
                </a:solidFill>
                <a:latin typeface="Times New Roman" panose="02020603050405020304" pitchFamily="18" charset="0"/>
                <a:ea typeface="宋体" panose="02010600030101010101" pitchFamily="2" charset="-122"/>
              </a:defRPr>
            </a:lvl2pPr>
            <a:lvl3pPr marL="1236980" indent="-246380">
              <a:defRPr kumimoji="1" sz="2400" b="1">
                <a:solidFill>
                  <a:schemeClr val="tx1"/>
                </a:solidFill>
                <a:latin typeface="Times New Roman" panose="02020603050405020304" pitchFamily="18" charset="0"/>
                <a:ea typeface="宋体" panose="02010600030101010101" pitchFamily="2" charset="-122"/>
              </a:defRPr>
            </a:lvl3pPr>
            <a:lvl4pPr marL="1732280" indent="-246380">
              <a:defRPr kumimoji="1" sz="2400" b="1">
                <a:solidFill>
                  <a:schemeClr val="tx1"/>
                </a:solidFill>
                <a:latin typeface="Times New Roman" panose="02020603050405020304" pitchFamily="18" charset="0"/>
                <a:ea typeface="宋体" panose="02010600030101010101" pitchFamily="2" charset="-122"/>
              </a:defRPr>
            </a:lvl4pPr>
            <a:lvl5pPr marL="2227580" indent="-246380">
              <a:defRPr kumimoji="1" sz="2400" b="1">
                <a:solidFill>
                  <a:schemeClr val="tx1"/>
                </a:solidFill>
                <a:latin typeface="Times New Roman" panose="02020603050405020304" pitchFamily="18" charset="0"/>
                <a:ea typeface="宋体" panose="02010600030101010101" pitchFamily="2" charset="-122"/>
              </a:defRPr>
            </a:lvl5pPr>
            <a:lvl6pPr marL="26847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31419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5991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40563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7BFF5B01-60C9-4A9E-A885-2AFCFEB64AF0}" type="slidenum">
              <a:rPr lang="zh-CN" altLang="en-US" sz="1300" smtClean="0"/>
            </a:fld>
            <a:endParaRPr lang="en-US" altLang="zh-CN"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noTextEdit="1"/>
          </p:cNvSpPr>
          <p:nvPr>
            <p:ph type="sldImg"/>
          </p:nvPr>
        </p:nvSpPr>
        <p:spPr>
          <a:xfrm>
            <a:off x="992188" y="768350"/>
            <a:ext cx="5114925" cy="3836988"/>
          </a:xfrm>
        </p:spPr>
      </p:sp>
      <p:sp>
        <p:nvSpPr>
          <p:cNvPr id="1048610" name="备注占位符 2"/>
          <p:cNvSpPr>
            <a:spLocks noGrp="1"/>
          </p:cNvSpPr>
          <p:nvPr>
            <p:ph type="body" idx="1"/>
          </p:nvPr>
        </p:nvSpPr>
        <p:spPr>
          <a:noFill/>
        </p:spPr>
        <p:txBody>
          <a:bodyPr/>
          <a:lstStyle/>
          <a:p>
            <a:endParaRPr lang="zh-CN" altLang="en-US"/>
          </a:p>
        </p:txBody>
      </p:sp>
      <p:sp>
        <p:nvSpPr>
          <p:cNvPr id="1048611" name="灯片编号占位符 3"/>
          <p:cNvSpPr>
            <a:spLocks noGrp="1"/>
          </p:cNvSpPr>
          <p:nvPr>
            <p:ph type="sldNum" sz="quarter" idx="5"/>
          </p:nvPr>
        </p:nvSpPr>
        <p:spPr>
          <a:noFill/>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803275" indent="-307975">
              <a:defRPr kumimoji="1" sz="2400" b="1">
                <a:solidFill>
                  <a:schemeClr val="tx1"/>
                </a:solidFill>
                <a:latin typeface="Times New Roman" panose="02020603050405020304" pitchFamily="18" charset="0"/>
                <a:ea typeface="宋体" panose="02010600030101010101" pitchFamily="2" charset="-122"/>
              </a:defRPr>
            </a:lvl2pPr>
            <a:lvl3pPr marL="1236980" indent="-246380">
              <a:defRPr kumimoji="1" sz="2400" b="1">
                <a:solidFill>
                  <a:schemeClr val="tx1"/>
                </a:solidFill>
                <a:latin typeface="Times New Roman" panose="02020603050405020304" pitchFamily="18" charset="0"/>
                <a:ea typeface="宋体" panose="02010600030101010101" pitchFamily="2" charset="-122"/>
              </a:defRPr>
            </a:lvl3pPr>
            <a:lvl4pPr marL="1732280" indent="-246380">
              <a:defRPr kumimoji="1" sz="2400" b="1">
                <a:solidFill>
                  <a:schemeClr val="tx1"/>
                </a:solidFill>
                <a:latin typeface="Times New Roman" panose="02020603050405020304" pitchFamily="18" charset="0"/>
                <a:ea typeface="宋体" panose="02010600030101010101" pitchFamily="2" charset="-122"/>
              </a:defRPr>
            </a:lvl4pPr>
            <a:lvl5pPr marL="2227580" indent="-246380">
              <a:defRPr kumimoji="1" sz="2400" b="1">
                <a:solidFill>
                  <a:schemeClr val="tx1"/>
                </a:solidFill>
                <a:latin typeface="Times New Roman" panose="02020603050405020304" pitchFamily="18" charset="0"/>
                <a:ea typeface="宋体" panose="02010600030101010101" pitchFamily="2" charset="-122"/>
              </a:defRPr>
            </a:lvl5pPr>
            <a:lvl6pPr marL="26847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31419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5991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40563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7BFF5B01-60C9-4A9E-A885-2AFCFEB64AF0}" type="slidenum">
              <a:rPr lang="zh-CN" altLang="en-US" sz="1300" smtClean="0"/>
            </a:fld>
            <a:endParaRPr lang="en-US" altLang="zh-CN"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幻灯片图像占位符 1"/>
          <p:cNvSpPr>
            <a:spLocks noGrp="1" noRot="1" noChangeAspect="1" noTextEdit="1"/>
          </p:cNvSpPr>
          <p:nvPr>
            <p:ph type="sldImg"/>
          </p:nvPr>
        </p:nvSpPr>
        <p:spPr>
          <a:xfrm>
            <a:off x="992188" y="768350"/>
            <a:ext cx="5114925" cy="3836988"/>
          </a:xfrm>
        </p:spPr>
      </p:sp>
      <p:sp>
        <p:nvSpPr>
          <p:cNvPr id="1048623" name="备注占位符 2"/>
          <p:cNvSpPr>
            <a:spLocks noGrp="1"/>
          </p:cNvSpPr>
          <p:nvPr>
            <p:ph type="body" idx="1"/>
          </p:nvPr>
        </p:nvSpPr>
        <p:spPr>
          <a:noFill/>
        </p:spPr>
        <p:txBody>
          <a:bodyPr/>
          <a:lstStyle/>
          <a:p>
            <a:endParaRPr lang="zh-CN" altLang="en-US"/>
          </a:p>
        </p:txBody>
      </p:sp>
      <p:sp>
        <p:nvSpPr>
          <p:cNvPr id="1048624" name="灯片编号占位符 3"/>
          <p:cNvSpPr>
            <a:spLocks noGrp="1"/>
          </p:cNvSpPr>
          <p:nvPr>
            <p:ph type="sldNum" sz="quarter" idx="5"/>
          </p:nvPr>
        </p:nvSpPr>
        <p:spPr>
          <a:noFill/>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803275" indent="-307975">
              <a:defRPr kumimoji="1" sz="2400" b="1">
                <a:solidFill>
                  <a:schemeClr val="tx1"/>
                </a:solidFill>
                <a:latin typeface="Times New Roman" panose="02020603050405020304" pitchFamily="18" charset="0"/>
                <a:ea typeface="宋体" panose="02010600030101010101" pitchFamily="2" charset="-122"/>
              </a:defRPr>
            </a:lvl2pPr>
            <a:lvl3pPr marL="1236980" indent="-246380">
              <a:defRPr kumimoji="1" sz="2400" b="1">
                <a:solidFill>
                  <a:schemeClr val="tx1"/>
                </a:solidFill>
                <a:latin typeface="Times New Roman" panose="02020603050405020304" pitchFamily="18" charset="0"/>
                <a:ea typeface="宋体" panose="02010600030101010101" pitchFamily="2" charset="-122"/>
              </a:defRPr>
            </a:lvl3pPr>
            <a:lvl4pPr marL="1732280" indent="-246380">
              <a:defRPr kumimoji="1" sz="2400" b="1">
                <a:solidFill>
                  <a:schemeClr val="tx1"/>
                </a:solidFill>
                <a:latin typeface="Times New Roman" panose="02020603050405020304" pitchFamily="18" charset="0"/>
                <a:ea typeface="宋体" panose="02010600030101010101" pitchFamily="2" charset="-122"/>
              </a:defRPr>
            </a:lvl4pPr>
            <a:lvl5pPr marL="2227580" indent="-246380">
              <a:defRPr kumimoji="1" sz="2400" b="1">
                <a:solidFill>
                  <a:schemeClr val="tx1"/>
                </a:solidFill>
                <a:latin typeface="Times New Roman" panose="02020603050405020304" pitchFamily="18" charset="0"/>
                <a:ea typeface="宋体" panose="02010600030101010101" pitchFamily="2" charset="-122"/>
              </a:defRPr>
            </a:lvl5pPr>
            <a:lvl6pPr marL="26847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31419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5991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40563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B5B44460-4F98-4F03-84E3-0982995B170D}" type="slidenum">
              <a:rPr lang="zh-CN" altLang="en-US" sz="1300" smtClean="0"/>
            </a:fld>
            <a:endParaRPr lang="en-US" altLang="zh-CN"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992188" y="768350"/>
            <a:ext cx="5114925" cy="3836988"/>
          </a:xfrm>
        </p:spPr>
      </p:sp>
      <p:sp>
        <p:nvSpPr>
          <p:cNvPr id="1048618" name="备注占位符 2"/>
          <p:cNvSpPr>
            <a:spLocks noGrp="1"/>
          </p:cNvSpPr>
          <p:nvPr>
            <p:ph type="body" idx="1"/>
          </p:nvPr>
        </p:nvSpPr>
        <p:spPr>
          <a:noFill/>
        </p:spPr>
        <p:txBody>
          <a:bodyPr/>
          <a:lstStyle/>
          <a:p>
            <a:endParaRPr lang="zh-CN" altLang="en-US"/>
          </a:p>
        </p:txBody>
      </p:sp>
      <p:sp>
        <p:nvSpPr>
          <p:cNvPr id="1048619" name="灯片编号占位符 3"/>
          <p:cNvSpPr>
            <a:spLocks noGrp="1"/>
          </p:cNvSpPr>
          <p:nvPr>
            <p:ph type="sldNum" sz="quarter" idx="5"/>
          </p:nvPr>
        </p:nvSpPr>
        <p:spPr>
          <a:noFill/>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803275" indent="-307975">
              <a:defRPr kumimoji="1" sz="2400" b="1">
                <a:solidFill>
                  <a:schemeClr val="tx1"/>
                </a:solidFill>
                <a:latin typeface="Times New Roman" panose="02020603050405020304" pitchFamily="18" charset="0"/>
                <a:ea typeface="宋体" panose="02010600030101010101" pitchFamily="2" charset="-122"/>
              </a:defRPr>
            </a:lvl2pPr>
            <a:lvl3pPr marL="1236980" indent="-246380">
              <a:defRPr kumimoji="1" sz="2400" b="1">
                <a:solidFill>
                  <a:schemeClr val="tx1"/>
                </a:solidFill>
                <a:latin typeface="Times New Roman" panose="02020603050405020304" pitchFamily="18" charset="0"/>
                <a:ea typeface="宋体" panose="02010600030101010101" pitchFamily="2" charset="-122"/>
              </a:defRPr>
            </a:lvl3pPr>
            <a:lvl4pPr marL="1732280" indent="-246380">
              <a:defRPr kumimoji="1" sz="2400" b="1">
                <a:solidFill>
                  <a:schemeClr val="tx1"/>
                </a:solidFill>
                <a:latin typeface="Times New Roman" panose="02020603050405020304" pitchFamily="18" charset="0"/>
                <a:ea typeface="宋体" panose="02010600030101010101" pitchFamily="2" charset="-122"/>
              </a:defRPr>
            </a:lvl4pPr>
            <a:lvl5pPr marL="2227580" indent="-246380">
              <a:defRPr kumimoji="1" sz="2400" b="1">
                <a:solidFill>
                  <a:schemeClr val="tx1"/>
                </a:solidFill>
                <a:latin typeface="Times New Roman" panose="02020603050405020304" pitchFamily="18" charset="0"/>
                <a:ea typeface="宋体" panose="02010600030101010101" pitchFamily="2" charset="-122"/>
              </a:defRPr>
            </a:lvl5pPr>
            <a:lvl6pPr marL="26847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31419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5991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40563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6A4B0BBF-4581-45CB-A938-7FDA5E90D480}" type="slidenum">
              <a:rPr lang="zh-CN" altLang="en-US" sz="1300" smtClean="0"/>
            </a:fld>
            <a:endParaRPr lang="en-US" altLang="zh-CN"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noTextEdit="1"/>
          </p:cNvSpPr>
          <p:nvPr>
            <p:ph type="sldImg"/>
          </p:nvPr>
        </p:nvSpPr>
        <p:spPr>
          <a:xfrm>
            <a:off x="992188" y="768350"/>
            <a:ext cx="5114925" cy="3836988"/>
          </a:xfrm>
        </p:spPr>
      </p:sp>
      <p:sp>
        <p:nvSpPr>
          <p:cNvPr id="1048628" name="备注占位符 2"/>
          <p:cNvSpPr>
            <a:spLocks noGrp="1"/>
          </p:cNvSpPr>
          <p:nvPr>
            <p:ph type="body" idx="1"/>
          </p:nvPr>
        </p:nvSpPr>
        <p:spPr>
          <a:noFill/>
        </p:spPr>
        <p:txBody>
          <a:bodyPr/>
          <a:lstStyle/>
          <a:p>
            <a:endParaRPr lang="zh-CN" altLang="en-US"/>
          </a:p>
        </p:txBody>
      </p:sp>
      <p:sp>
        <p:nvSpPr>
          <p:cNvPr id="1048629" name="灯片编号占位符 3"/>
          <p:cNvSpPr>
            <a:spLocks noGrp="1"/>
          </p:cNvSpPr>
          <p:nvPr>
            <p:ph type="sldNum" sz="quarter" idx="5"/>
          </p:nvPr>
        </p:nvSpPr>
        <p:spPr>
          <a:noFill/>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803275" indent="-307975">
              <a:defRPr kumimoji="1" sz="2400" b="1">
                <a:solidFill>
                  <a:schemeClr val="tx1"/>
                </a:solidFill>
                <a:latin typeface="Times New Roman" panose="02020603050405020304" pitchFamily="18" charset="0"/>
                <a:ea typeface="宋体" panose="02010600030101010101" pitchFamily="2" charset="-122"/>
              </a:defRPr>
            </a:lvl2pPr>
            <a:lvl3pPr marL="1236980" indent="-246380">
              <a:defRPr kumimoji="1" sz="2400" b="1">
                <a:solidFill>
                  <a:schemeClr val="tx1"/>
                </a:solidFill>
                <a:latin typeface="Times New Roman" panose="02020603050405020304" pitchFamily="18" charset="0"/>
                <a:ea typeface="宋体" panose="02010600030101010101" pitchFamily="2" charset="-122"/>
              </a:defRPr>
            </a:lvl3pPr>
            <a:lvl4pPr marL="1732280" indent="-246380">
              <a:defRPr kumimoji="1" sz="2400" b="1">
                <a:solidFill>
                  <a:schemeClr val="tx1"/>
                </a:solidFill>
                <a:latin typeface="Times New Roman" panose="02020603050405020304" pitchFamily="18" charset="0"/>
                <a:ea typeface="宋体" panose="02010600030101010101" pitchFamily="2" charset="-122"/>
              </a:defRPr>
            </a:lvl4pPr>
            <a:lvl5pPr marL="2227580" indent="-246380">
              <a:defRPr kumimoji="1" sz="2400" b="1">
                <a:solidFill>
                  <a:schemeClr val="tx1"/>
                </a:solidFill>
                <a:latin typeface="Times New Roman" panose="02020603050405020304" pitchFamily="18" charset="0"/>
                <a:ea typeface="宋体" panose="02010600030101010101" pitchFamily="2" charset="-122"/>
              </a:defRPr>
            </a:lvl5pPr>
            <a:lvl6pPr marL="26847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31419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5991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4056380" indent="-24638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035B5F43-020E-40C0-A461-88C87EAAFF79}" type="slidenum">
              <a:rPr lang="zh-CN" altLang="en-US" sz="1300" smtClean="0"/>
            </a:fld>
            <a:endParaRPr lang="en-US" altLang="zh-CN" sz="13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48583"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84"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a:t>单击此处编辑母版标题样式</a:t>
            </a:r>
            <a:endParaRPr kumimoji="0" lang="en-US"/>
          </a:p>
        </p:txBody>
      </p:sp>
      <p:sp>
        <p:nvSpPr>
          <p:cNvPr id="1048585"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grpSp>
        <p:nvGrpSpPr>
          <p:cNvPr id="26" name="组合 1"/>
          <p:cNvGrpSpPr/>
          <p:nvPr/>
        </p:nvGrpSpPr>
        <p:grpSpPr>
          <a:xfrm>
            <a:off x="-3765" y="4953000"/>
            <a:ext cx="9147765" cy="1912088"/>
            <a:chOff x="-3765" y="4832896"/>
            <a:chExt cx="9147765" cy="2032192"/>
          </a:xfrm>
        </p:grpSpPr>
        <p:sp>
          <p:nvSpPr>
            <p:cNvPr id="1048586" name="任意多边形 6"/>
            <p:cNvSpPr/>
            <p:nvPr/>
          </p:nvSpPr>
          <p:spPr bwMode="auto">
            <a:xfrm>
              <a:off x="1687513" y="4832896"/>
              <a:ext cx="7456487" cy="518816"/>
            </a:xfrm>
            <a:custGeom>
              <a:avLst/>
              <a:gdLst>
                <a:gd name="A1" fmla="val 0"/>
                <a:gd name="A2" fmla="val 0"/>
                <a:gd name="A3" fmla="val 0"/>
                <a:gd name="A4" fmla="val 0"/>
                <a:gd name="A5" fmla="val 0"/>
                <a:gd name="A6" fmla="val 0"/>
                <a:gd name="A7" fmla="val 0"/>
                <a:gd name="A8" fmla="val 0"/>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87" name="任意多边形 7"/>
            <p:cNvSpPr/>
            <p:nvPr/>
          </p:nvSpPr>
          <p:spPr bwMode="auto">
            <a:xfrm>
              <a:off x="35443" y="5135526"/>
              <a:ext cx="9108557" cy="838200"/>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88" name="任意多边形 10"/>
            <p:cNvSpPr/>
            <p:nvPr/>
          </p:nvSpPr>
          <p:spPr bwMode="auto">
            <a:xfrm>
              <a:off x="0" y="4883888"/>
              <a:ext cx="9144000" cy="1981200"/>
            </a:xfrm>
            <a:custGeom>
              <a:avLst/>
              <a:gdLst>
                <a:gd name="A1" fmla="val 0"/>
                <a:gd name="A2" fmla="val 0"/>
                <a:gd name="A3" fmla="val 0"/>
                <a:gd name="A4" fmla="val 0"/>
                <a:gd name="A5" fmla="val 0"/>
                <a:gd name="A6" fmla="val 0"/>
                <a:gd name="A7" fmla="val 0"/>
                <a:gd name="A8" fmla="val 0"/>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3145729" name="直接连接符 11"/>
            <p:cNvCxnSpPr/>
            <p:nvPr/>
          </p:nvCxnSpPr>
          <p:spPr>
            <a:xfrm>
              <a:off x="-3765" y="4880373"/>
              <a:ext cx="9147765" cy="839943"/>
            </a:xfrm>
            <a:prstGeom prst="line">
              <a:avLst/>
            </a:prstGeom>
            <a:noFill/>
            <a:ln w="12065" cap="flat" cmpd="sng" algn="ctr">
              <a:gradFill>
                <a:gsLst>
                  <a:gs pos="15000">
                    <a:schemeClr val="accent1">
                      <a:shade val="40000"/>
                      <a:satMod val="110000"/>
                    </a:schemeClr>
                  </a:gs>
                  <a:gs pos="45000">
                    <a:schemeClr val="accent1">
                      <a:tint val="7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048589" name="页脚占位符 18"/>
          <p:cNvSpPr>
            <a:spLocks noGrp="1"/>
          </p:cNvSpPr>
          <p:nvPr>
            <p:ph type="ftr" sz="quarter" idx="11"/>
          </p:nvPr>
        </p:nvSpPr>
        <p:spPr/>
        <p:txBody>
          <a:bodyPr/>
          <a:lstStyle>
            <a:lvl1pPr>
              <a:defRPr>
                <a:solidFill>
                  <a:schemeClr val="accent1">
                    <a:tint val="20000"/>
                  </a:schemeClr>
                </a:solidFill>
              </a:defRPr>
            </a:lvl1pPr>
          </a:lstStyle>
          <a:p>
            <a:endParaRPr lang="en-US" altLang="zh-CN"/>
          </a:p>
        </p:txBody>
      </p:sp>
      <p:sp>
        <p:nvSpPr>
          <p:cNvPr id="1048590" name="灯片编号占位符 26"/>
          <p:cNvSpPr>
            <a:spLocks noGrp="1"/>
          </p:cNvSpPr>
          <p:nvPr>
            <p:ph type="sldNum" sz="quarter" idx="12"/>
          </p:nvPr>
        </p:nvSpPr>
        <p:spPr/>
        <p:txBody>
          <a:bodyPr/>
          <a:lstStyle>
            <a:lvl1pPr>
              <a:defRPr>
                <a:solidFill>
                  <a:srgbClr val="FFFFFF"/>
                </a:solidFill>
              </a:defRPr>
            </a:lvl1pPr>
          </a:lstStyle>
          <a:p>
            <a:fld id="{F86AB41F-CAC1-4232-8954-A49D2EE7F6D8}" type="slidenum">
              <a:rPr lang="zh-CN" altLang="en-US"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653" name="标题 1"/>
          <p:cNvSpPr>
            <a:spLocks noGrp="1"/>
          </p:cNvSpPr>
          <p:nvPr>
            <p:ph type="title"/>
          </p:nvPr>
        </p:nvSpPr>
        <p:spPr/>
        <p:txBody>
          <a:bodyPr/>
          <a:lstStyle/>
          <a:p>
            <a:r>
              <a:rPr kumimoji="0" lang="zh-CN" altLang="en-US"/>
              <a:t>单击此处编辑母版标题样式</a:t>
            </a:r>
            <a:endParaRPr kumimoji="0" lang="en-US"/>
          </a:p>
        </p:txBody>
      </p:sp>
      <p:sp>
        <p:nvSpPr>
          <p:cNvPr id="1048654"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655" name="页脚占位符 4"/>
          <p:cNvSpPr>
            <a:spLocks noGrp="1"/>
          </p:cNvSpPr>
          <p:nvPr>
            <p:ph type="ftr" sz="quarter" idx="11"/>
          </p:nvPr>
        </p:nvSpPr>
        <p:spPr/>
        <p:txBody>
          <a:bodyPr/>
          <a:lstStyle/>
          <a:p>
            <a:endParaRPr lang="en-US" altLang="zh-CN"/>
          </a:p>
        </p:txBody>
      </p:sp>
      <p:sp>
        <p:nvSpPr>
          <p:cNvPr id="1048656" name="灯片编号占位符 5"/>
          <p:cNvSpPr>
            <a:spLocks noGrp="1"/>
          </p:cNvSpPr>
          <p:nvPr>
            <p:ph type="sldNum" sz="quarter" idx="12"/>
          </p:nvPr>
        </p:nvSpPr>
        <p:spPr/>
        <p:txBody>
          <a:bodyPr/>
          <a:lstStyle/>
          <a:p>
            <a:fld id="{3904C1B9-72EB-4D4B-9EFF-953D3E22A819}" type="slidenum">
              <a:rPr lang="zh-CN" altLang="en-US"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639" name="竖排标题 1"/>
          <p:cNvSpPr>
            <a:spLocks noGrp="1"/>
          </p:cNvSpPr>
          <p:nvPr>
            <p:ph type="title" orient="vert"/>
          </p:nvPr>
        </p:nvSpPr>
        <p:spPr>
          <a:xfrm>
            <a:off x="6844013" y="274640"/>
            <a:ext cx="1777470" cy="5592761"/>
          </a:xfrm>
        </p:spPr>
        <p:txBody>
          <a:bodyPr vert="eaVert"/>
          <a:lstStyle/>
          <a:p>
            <a:r>
              <a:rPr kumimoji="0" lang="zh-CN" altLang="en-US"/>
              <a:t>单击此处编辑母版标题样式</a:t>
            </a:r>
            <a:endParaRPr kumimoji="0" lang="en-US"/>
          </a:p>
        </p:txBody>
      </p:sp>
      <p:sp>
        <p:nvSpPr>
          <p:cNvPr id="1048640"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641" name="页脚占位符 4"/>
          <p:cNvSpPr>
            <a:spLocks noGrp="1"/>
          </p:cNvSpPr>
          <p:nvPr>
            <p:ph type="ftr" sz="quarter" idx="11"/>
          </p:nvPr>
        </p:nvSpPr>
        <p:spPr/>
        <p:txBody>
          <a:bodyPr/>
          <a:lstStyle/>
          <a:p>
            <a:endParaRPr lang="en-US" altLang="zh-CN"/>
          </a:p>
        </p:txBody>
      </p:sp>
      <p:sp>
        <p:nvSpPr>
          <p:cNvPr id="1048642" name="灯片编号占位符 5"/>
          <p:cNvSpPr>
            <a:spLocks noGrp="1"/>
          </p:cNvSpPr>
          <p:nvPr>
            <p:ph type="sldNum" sz="quarter" idx="12"/>
          </p:nvPr>
        </p:nvSpPr>
        <p:spPr/>
        <p:txBody>
          <a:bodyPr/>
          <a:lstStyle/>
          <a:p>
            <a:fld id="{7F91342D-27E1-4DB2-A7A6-17CABCE8E066}" type="slidenum">
              <a:rPr lang="zh-CN" altLang="en-US" smtClean="0"/>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93" name="内容占位符 2"/>
          <p:cNvSpPr>
            <a:spLocks noGrp="1"/>
          </p:cNvSpPr>
          <p:nvPr>
            <p:ph idx="1"/>
          </p:nvPr>
        </p:nvSpPr>
        <p:spPr/>
        <p:txBody>
          <a:bodyPr/>
          <a:lstStyle>
            <a:lvl1pPr>
              <a:defRPr b="1">
                <a:solidFill>
                  <a:schemeClr val="tx1">
                    <a:lumMod val="95000"/>
                    <a:lumOff val="5000"/>
                  </a:schemeClr>
                </a:solidFill>
                <a:latin typeface="微软雅黑" panose="020B0503020204020204" pitchFamily="34" charset="-122"/>
                <a:ea typeface="微软雅黑" panose="020B0503020204020204" pitchFamily="34" charset="-122"/>
              </a:defRPr>
            </a:lvl1pPr>
            <a:lvl2pPr>
              <a:defRPr>
                <a:solidFill>
                  <a:schemeClr val="tx1">
                    <a:lumMod val="95000"/>
                    <a:lumOff val="5000"/>
                  </a:schemeClr>
                </a:solidFill>
                <a:latin typeface="微软雅黑" panose="020B0503020204020204" pitchFamily="34" charset="-122"/>
                <a:ea typeface="微软雅黑" panose="020B0503020204020204" pitchFamily="34" charset="-122"/>
              </a:defRPr>
            </a:lvl2pPr>
            <a:lvl3pPr>
              <a:defRPr>
                <a:solidFill>
                  <a:schemeClr val="tx1">
                    <a:lumMod val="95000"/>
                    <a:lumOff val="5000"/>
                  </a:schemeClr>
                </a:solidFill>
                <a:latin typeface="微软雅黑" panose="020B0503020204020204" pitchFamily="34" charset="-122"/>
                <a:ea typeface="微软雅黑" panose="020B0503020204020204" pitchFamily="34" charset="-122"/>
              </a:defRPr>
            </a:lvl3pPr>
            <a:lvl4pPr>
              <a:defRPr>
                <a:solidFill>
                  <a:schemeClr val="tx1">
                    <a:lumMod val="95000"/>
                    <a:lumOff val="5000"/>
                  </a:schemeClr>
                </a:solidFill>
                <a:latin typeface="微软雅黑" panose="020B0503020204020204" pitchFamily="34" charset="-122"/>
                <a:ea typeface="微软雅黑" panose="020B0503020204020204" pitchFamily="34" charset="-122"/>
              </a:defRPr>
            </a:lvl4pPr>
            <a:lvl5pPr>
              <a:defRPr>
                <a:solidFill>
                  <a:schemeClr val="tx1">
                    <a:lumMod val="95000"/>
                    <a:lumOff val="5000"/>
                  </a:schemeClr>
                </a:solidFill>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
        <p:nvSpPr>
          <p:cNvPr id="1048594" name="页脚占位符 4"/>
          <p:cNvSpPr>
            <a:spLocks noGrp="1"/>
          </p:cNvSpPr>
          <p:nvPr>
            <p:ph type="ftr" sz="quarter" idx="11"/>
          </p:nvPr>
        </p:nvSpPr>
        <p:spPr>
          <a:xfrm>
            <a:off x="4067944" y="6407944"/>
            <a:ext cx="2350681" cy="365125"/>
          </a:xfrm>
        </p:spPr>
        <p:txBody>
          <a:bodyPr/>
          <a:lstStyle/>
          <a:p>
            <a:endParaRPr lang="en-US" altLang="zh-CN"/>
          </a:p>
        </p:txBody>
      </p:sp>
      <p:sp>
        <p:nvSpPr>
          <p:cNvPr id="1048595" name="灯片编号占位符 5"/>
          <p:cNvSpPr>
            <a:spLocks noGrp="1"/>
          </p:cNvSpPr>
          <p:nvPr>
            <p:ph type="sldNum" sz="quarter" idx="12"/>
          </p:nvPr>
        </p:nvSpPr>
        <p:spPr>
          <a:xfrm>
            <a:off x="8388424" y="6407944"/>
            <a:ext cx="624608" cy="365125"/>
          </a:xfrm>
        </p:spPr>
        <p:txBody>
          <a:bodyPr/>
          <a:lstStyle>
            <a:lvl1pPr>
              <a:defRPr b="1">
                <a:latin typeface="Times New Roman" panose="02020603050405020304" pitchFamily="18" charset="0"/>
                <a:cs typeface="Times New Roman" panose="02020603050405020304" pitchFamily="18" charset="0"/>
              </a:defRPr>
            </a:lvl1pPr>
          </a:lstStyle>
          <a:p>
            <a:fld id="{77E88AF7-5153-4875-A5A7-0323E1DC4585}" type="slidenum">
              <a:rPr lang="zh-CN" altLang="en-US" smtClean="0"/>
            </a:fld>
            <a:endParaRPr lang="en-US" altLang="zh-CN"/>
          </a:p>
        </p:txBody>
      </p:sp>
      <p:sp>
        <p:nvSpPr>
          <p:cNvPr id="1048596" name="标题 6"/>
          <p:cNvSpPr>
            <a:spLocks noGrp="1"/>
          </p:cNvSpPr>
          <p:nvPr>
            <p:ph type="title"/>
          </p:nvPr>
        </p:nvSpPr>
        <p:spPr/>
        <p:txBody>
          <a:bodyPr rtlCol="0"/>
          <a:lstStyle>
            <a:lvl1pPr>
              <a:defRPr>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kumimoji="0" lang="zh-CN" altLang="en-US" dirty="0"/>
              <a:t>单击此处编辑母版标题样式</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1048657"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zh-CN" altLang="en-US"/>
              <a:t>单击此处编辑母版标题样式</a:t>
            </a:r>
            <a:endParaRPr kumimoji="0" lang="en-US"/>
          </a:p>
        </p:txBody>
      </p:sp>
      <p:sp>
        <p:nvSpPr>
          <p:cNvPr id="1048658"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endParaRPr kumimoji="0" lang="zh-CN" altLang="en-US"/>
          </a:p>
        </p:txBody>
      </p:sp>
      <p:sp>
        <p:nvSpPr>
          <p:cNvPr id="1048659" name="页脚占位符 4"/>
          <p:cNvSpPr>
            <a:spLocks noGrp="1"/>
          </p:cNvSpPr>
          <p:nvPr>
            <p:ph type="ftr" sz="quarter" idx="11"/>
          </p:nvPr>
        </p:nvSpPr>
        <p:spPr/>
        <p:txBody>
          <a:bodyPr/>
          <a:lstStyle/>
          <a:p>
            <a:endParaRPr lang="en-US" altLang="zh-CN"/>
          </a:p>
        </p:txBody>
      </p:sp>
      <p:sp>
        <p:nvSpPr>
          <p:cNvPr id="1048660" name="灯片编号占位符 5"/>
          <p:cNvSpPr>
            <a:spLocks noGrp="1"/>
          </p:cNvSpPr>
          <p:nvPr>
            <p:ph type="sldNum" sz="quarter" idx="12"/>
          </p:nvPr>
        </p:nvSpPr>
        <p:spPr/>
        <p:txBody>
          <a:bodyPr/>
          <a:lstStyle/>
          <a:p>
            <a:fld id="{4628B54E-638A-43B5-A513-198B0E677B9C}" type="slidenum">
              <a:rPr lang="zh-CN" altLang="en-US" smtClean="0"/>
            </a:fld>
            <a:endParaRPr lang="en-US" altLang="zh-CN"/>
          </a:p>
        </p:txBody>
      </p:sp>
      <p:sp>
        <p:nvSpPr>
          <p:cNvPr id="1048661"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048662"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104866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66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665" name="页脚占位符 5"/>
          <p:cNvSpPr>
            <a:spLocks noGrp="1"/>
          </p:cNvSpPr>
          <p:nvPr>
            <p:ph type="ftr" sz="quarter" idx="11"/>
          </p:nvPr>
        </p:nvSpPr>
        <p:spPr/>
        <p:txBody>
          <a:bodyPr/>
          <a:lstStyle/>
          <a:p>
            <a:endParaRPr lang="en-US" altLang="zh-CN"/>
          </a:p>
        </p:txBody>
      </p:sp>
      <p:sp>
        <p:nvSpPr>
          <p:cNvPr id="1048666" name="灯片编号占位符 6"/>
          <p:cNvSpPr>
            <a:spLocks noGrp="1"/>
          </p:cNvSpPr>
          <p:nvPr>
            <p:ph type="sldNum" sz="quarter" idx="12"/>
          </p:nvPr>
        </p:nvSpPr>
        <p:spPr/>
        <p:txBody>
          <a:bodyPr/>
          <a:lstStyle/>
          <a:p>
            <a:fld id="{4CA47A10-A01A-4A14-B7DD-5E6C1A8D811F}" type="slidenum">
              <a:rPr lang="zh-CN" altLang="en-US" smtClean="0"/>
            </a:fld>
            <a:endParaRPr lang="en-US" altLang="zh-CN"/>
          </a:p>
        </p:txBody>
      </p:sp>
      <p:sp>
        <p:nvSpPr>
          <p:cNvPr id="1048667" name="标题 7"/>
          <p:cNvSpPr>
            <a:spLocks noGrp="1"/>
          </p:cNvSpPr>
          <p:nvPr>
            <p:ph type="title"/>
          </p:nvPr>
        </p:nvSpPr>
        <p:spPr/>
        <p:txBody>
          <a:bodyPr rtlCol="0"/>
          <a:lstStyle/>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1048668" name="标题 1"/>
          <p:cNvSpPr>
            <a:spLocks noGrp="1"/>
          </p:cNvSpPr>
          <p:nvPr>
            <p:ph type="title"/>
          </p:nvPr>
        </p:nvSpPr>
        <p:spPr>
          <a:xfrm>
            <a:off x="457200" y="273050"/>
            <a:ext cx="8229600" cy="1143000"/>
          </a:xfrm>
        </p:spPr>
        <p:txBody>
          <a:bodyPr anchor="ctr"/>
          <a:lstStyle/>
          <a:p>
            <a:r>
              <a:rPr kumimoji="0" lang="zh-CN" altLang="en-US"/>
              <a:t>单击此处编辑母版标题样式</a:t>
            </a:r>
            <a:endParaRPr kumimoji="0" lang="en-US"/>
          </a:p>
        </p:txBody>
      </p:sp>
      <p:sp>
        <p:nvSpPr>
          <p:cNvPr id="1048669"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1048670"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1048671"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672"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673" name="页脚占位符 7"/>
          <p:cNvSpPr>
            <a:spLocks noGrp="1"/>
          </p:cNvSpPr>
          <p:nvPr>
            <p:ph type="ftr" sz="quarter" idx="11"/>
          </p:nvPr>
        </p:nvSpPr>
        <p:spPr/>
        <p:txBody>
          <a:bodyPr/>
          <a:lstStyle/>
          <a:p>
            <a:endParaRPr lang="en-US" altLang="zh-CN"/>
          </a:p>
        </p:txBody>
      </p:sp>
      <p:sp>
        <p:nvSpPr>
          <p:cNvPr id="1048674" name="灯片编号占位符 8"/>
          <p:cNvSpPr>
            <a:spLocks noGrp="1"/>
          </p:cNvSpPr>
          <p:nvPr>
            <p:ph type="sldNum" sz="quarter" idx="12"/>
          </p:nvPr>
        </p:nvSpPr>
        <p:spPr/>
        <p:txBody>
          <a:bodyPr/>
          <a:lstStyle/>
          <a:p>
            <a:fld id="{B05513BD-4EBF-4D21-8E12-87C82F04830C}" type="slidenum">
              <a:rPr lang="zh-CN" altLang="en-US"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1048636" name="页脚占位符 3"/>
          <p:cNvSpPr>
            <a:spLocks noGrp="1"/>
          </p:cNvSpPr>
          <p:nvPr>
            <p:ph type="ftr" sz="quarter" idx="11"/>
          </p:nvPr>
        </p:nvSpPr>
        <p:spPr/>
        <p:txBody>
          <a:bodyPr/>
          <a:lstStyle/>
          <a:p>
            <a:endParaRPr lang="en-US" altLang="zh-CN"/>
          </a:p>
        </p:txBody>
      </p:sp>
      <p:sp>
        <p:nvSpPr>
          <p:cNvPr id="1048637" name="灯片编号占位符 4"/>
          <p:cNvSpPr>
            <a:spLocks noGrp="1"/>
          </p:cNvSpPr>
          <p:nvPr>
            <p:ph type="sldNum" sz="quarter" idx="12"/>
          </p:nvPr>
        </p:nvSpPr>
        <p:spPr/>
        <p:txBody>
          <a:bodyPr/>
          <a:lstStyle/>
          <a:p>
            <a:fld id="{62B70980-5545-4AFA-8E96-1F6CCA885F37}" type="slidenum">
              <a:rPr lang="zh-CN" altLang="en-US" smtClean="0"/>
            </a:fld>
            <a:endParaRPr lang="en-US" altLang="zh-CN"/>
          </a:p>
        </p:txBody>
      </p:sp>
      <p:sp>
        <p:nvSpPr>
          <p:cNvPr id="1048638" name="标题 5"/>
          <p:cNvSpPr>
            <a:spLocks noGrp="1"/>
          </p:cNvSpPr>
          <p:nvPr>
            <p:ph type="title"/>
          </p:nvPr>
        </p:nvSpPr>
        <p:spPr/>
        <p:txBody>
          <a:bodyPr rtlCol="0"/>
          <a:lstStyle/>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75" name="页脚占位符 2"/>
          <p:cNvSpPr>
            <a:spLocks noGrp="1"/>
          </p:cNvSpPr>
          <p:nvPr>
            <p:ph type="ftr" sz="quarter" idx="11"/>
          </p:nvPr>
        </p:nvSpPr>
        <p:spPr/>
        <p:txBody>
          <a:bodyPr/>
          <a:lstStyle/>
          <a:p>
            <a:endParaRPr lang="en-US" altLang="zh-CN"/>
          </a:p>
        </p:txBody>
      </p:sp>
      <p:sp>
        <p:nvSpPr>
          <p:cNvPr id="1048676" name="灯片编号占位符 3"/>
          <p:cNvSpPr>
            <a:spLocks noGrp="1"/>
          </p:cNvSpPr>
          <p:nvPr>
            <p:ph type="sldNum" sz="quarter" idx="12"/>
          </p:nvPr>
        </p:nvSpPr>
        <p:spPr/>
        <p:txBody>
          <a:bodyPr/>
          <a:lstStyle/>
          <a:p>
            <a:fld id="{0C66BB1B-2BFC-4917-A546-A4D7964A247C}" type="slidenum">
              <a:rPr lang="zh-CN" altLang="en-US"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1048677"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a:t>单击此处编辑母版标题样式</a:t>
            </a:r>
            <a:endParaRPr kumimoji="0" lang="en-US"/>
          </a:p>
        </p:txBody>
      </p:sp>
      <p:sp>
        <p:nvSpPr>
          <p:cNvPr id="1048678"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endParaRPr kumimoji="0" lang="zh-CN" altLang="en-US"/>
          </a:p>
        </p:txBody>
      </p:sp>
      <p:sp>
        <p:nvSpPr>
          <p:cNvPr id="1048679"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680" name="页脚占位符 5"/>
          <p:cNvSpPr>
            <a:spLocks noGrp="1"/>
          </p:cNvSpPr>
          <p:nvPr>
            <p:ph type="ftr" sz="quarter" idx="11"/>
          </p:nvPr>
        </p:nvSpPr>
        <p:spPr/>
        <p:txBody>
          <a:bodyPr/>
          <a:lstStyle/>
          <a:p>
            <a:endParaRPr lang="en-US" altLang="zh-CN"/>
          </a:p>
        </p:txBody>
      </p:sp>
      <p:sp>
        <p:nvSpPr>
          <p:cNvPr id="1048681" name="灯片编号占位符 6"/>
          <p:cNvSpPr>
            <a:spLocks noGrp="1"/>
          </p:cNvSpPr>
          <p:nvPr>
            <p:ph type="sldNum" sz="quarter" idx="12"/>
          </p:nvPr>
        </p:nvSpPr>
        <p:spPr/>
        <p:txBody>
          <a:bodyPr/>
          <a:lstStyle/>
          <a:p>
            <a:fld id="{88FB854B-7C2E-4EF4-AE6C-AF460FD40CAC}" type="slidenum">
              <a:rPr lang="zh-CN" altLang="en-US"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 name=""/>
        <p:cNvGrpSpPr/>
        <p:nvPr/>
      </p:nvGrpSpPr>
      <p:grpSpPr>
        <a:xfrm>
          <a:off x="0" y="0"/>
          <a:ext cx="0" cy="0"/>
          <a:chOff x="0" y="0"/>
          <a:chExt cx="0" cy="0"/>
        </a:xfrm>
      </p:grpSpPr>
      <p:sp>
        <p:nvSpPr>
          <p:cNvPr id="1048643" name="文本占位符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endParaRPr kumimoji="0" lang="zh-CN" altLang="en-US"/>
          </a:p>
        </p:txBody>
      </p:sp>
      <p:sp>
        <p:nvSpPr>
          <p:cNvPr id="1048644"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zh-CN" altLang="en-US"/>
              <a:t>单击图标添加图片</a:t>
            </a:r>
            <a:endParaRPr kumimoji="0" lang="en-US" dirty="0"/>
          </a:p>
        </p:txBody>
      </p:sp>
      <p:sp>
        <p:nvSpPr>
          <p:cNvPr id="1048645" name="页脚占位符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ltLang="zh-CN"/>
          </a:p>
        </p:txBody>
      </p:sp>
      <p:sp>
        <p:nvSpPr>
          <p:cNvPr id="1048646" name="灯片编号占位符 6"/>
          <p:cNvSpPr>
            <a:spLocks noGrp="1"/>
          </p:cNvSpPr>
          <p:nvPr>
            <p:ph type="sldNum" sz="quarter" idx="12"/>
          </p:nvPr>
        </p:nvSpPr>
        <p:spPr/>
        <p:txBody>
          <a:bodyPr/>
          <a:lstStyle>
            <a:lvl1pPr>
              <a:defRPr>
                <a:solidFill>
                  <a:schemeClr val="tx1"/>
                </a:solidFill>
              </a:defRPr>
            </a:lvl1pPr>
          </a:lstStyle>
          <a:p>
            <a:fld id="{0C70BB9A-EF78-4561-9906-351FC1ADE333}" type="slidenum">
              <a:rPr lang="zh-CN" altLang="en-US" smtClean="0"/>
            </a:fld>
            <a:endParaRPr lang="en-US" altLang="zh-CN"/>
          </a:p>
        </p:txBody>
      </p:sp>
      <p:sp>
        <p:nvSpPr>
          <p:cNvPr id="1048647"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zh-CN" altLang="en-US"/>
              <a:t>单击此处编辑母版标题样式</a:t>
            </a:r>
            <a:endParaRPr kumimoji="0" lang="en-US"/>
          </a:p>
        </p:txBody>
      </p:sp>
      <p:sp>
        <p:nvSpPr>
          <p:cNvPr id="1048648" name="任意多边形 7"/>
          <p:cNvSpPr/>
          <p:nvPr/>
        </p:nvSpPr>
        <p:spPr bwMode="auto">
          <a:xfrm>
            <a:off x="499273" y="5944936"/>
            <a:ext cx="4940624" cy="921076"/>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49" name="任意多边形 8"/>
          <p:cNvSpPr/>
          <p:nvPr/>
        </p:nvSpPr>
        <p:spPr bwMode="auto">
          <a:xfrm>
            <a:off x="485717" y="5939011"/>
            <a:ext cx="3690451" cy="933450"/>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50" name="直角三角形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3145730" name="直接连接符 10"/>
          <p:cNvCxnSpPr/>
          <p:nvPr/>
        </p:nvCxnSpPr>
        <p:spPr>
          <a:xfrm>
            <a:off x="-9237" y="5787738"/>
            <a:ext cx="3405509" cy="1084383"/>
          </a:xfrm>
          <a:prstGeom prst="line">
            <a:avLst/>
          </a:prstGeom>
          <a:noFill/>
          <a:ln w="12065" cap="flat" cmpd="sng" algn="ctr">
            <a:gradFill>
              <a:gsLst>
                <a:gs pos="15000">
                  <a:schemeClr val="accent1">
                    <a:shade val="40000"/>
                    <a:satMod val="110000"/>
                  </a:schemeClr>
                </a:gs>
                <a:gs pos="45000">
                  <a:schemeClr val="accent1">
                    <a:tint val="7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048651"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048652"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任意多边形 12"/>
          <p:cNvSpPr/>
          <p:nvPr/>
        </p:nvSpPr>
        <p:spPr bwMode="auto">
          <a:xfrm>
            <a:off x="499273" y="5944936"/>
            <a:ext cx="4940624" cy="921076"/>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77" name="任意多边形 11"/>
          <p:cNvSpPr/>
          <p:nvPr/>
        </p:nvSpPr>
        <p:spPr bwMode="auto">
          <a:xfrm>
            <a:off x="485717" y="5939011"/>
            <a:ext cx="3690451" cy="933450"/>
          </a:xfrm>
          <a:custGeom>
            <a:avLst/>
            <a:gdLst>
              <a:gd name="A1" fmla="val 0"/>
              <a:gd name="A2" fmla="val 0"/>
              <a:gd name="A3" fmla="val 0"/>
              <a:gd name="A4" fmla="val 0"/>
              <a:gd name="A5" fmla="val 0"/>
              <a:gd name="A6" fmla="val 0"/>
              <a:gd name="A7" fmla="val 0"/>
              <a:gd name="A8" fmla="val 0"/>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78" name="直角三角形 13"/>
          <p:cNvSpPr/>
          <p:nvPr/>
        </p:nvSpPr>
        <p:spPr bwMode="auto">
          <a:xfrm>
            <a:off x="-6042" y="5791253"/>
            <a:ext cx="3402314" cy="1080868"/>
          </a:xfrm>
          <a:prstGeom prst="rtTriangle">
            <a:avLst/>
          </a:prstGeom>
          <a:blipFill>
            <a:blip r:embed="rId1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3145728" name="直接连接符 14"/>
          <p:cNvCxnSpPr/>
          <p:nvPr/>
        </p:nvCxnSpPr>
        <p:spPr>
          <a:xfrm>
            <a:off x="-9237" y="5787738"/>
            <a:ext cx="3405509" cy="1084383"/>
          </a:xfrm>
          <a:prstGeom prst="line">
            <a:avLst/>
          </a:prstGeom>
          <a:noFill/>
          <a:ln w="12065" cap="flat" cmpd="sng" algn="ctr">
            <a:gradFill>
              <a:gsLst>
                <a:gs pos="15000">
                  <a:schemeClr val="accent1">
                    <a:shade val="40000"/>
                    <a:satMod val="110000"/>
                  </a:schemeClr>
                </a:gs>
                <a:gs pos="45000">
                  <a:schemeClr val="accent1">
                    <a:tint val="7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04857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104858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
        <p:nvSpPr>
          <p:cNvPr id="1048581"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altLang="zh-CN"/>
          </a:p>
        </p:txBody>
      </p:sp>
      <p:sp>
        <p:nvSpPr>
          <p:cNvPr id="1048582"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65F0B0DD-52FB-4A53-B2C2-7CDC1F2E492C}" type="slidenum">
              <a:rPr lang="zh-CN" altLang="en-US"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hyperlink" Target="https://www.kaggle.com/datasets/asdasdasasdas/garbage-classific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Rectangle 2"/>
          <p:cNvSpPr>
            <a:spLocks noGrp="1" noChangeArrowheads="1"/>
          </p:cNvSpPr>
          <p:nvPr>
            <p:ph type="ctrTitle"/>
          </p:nvPr>
        </p:nvSpPr>
        <p:spPr>
          <a:xfrm>
            <a:off x="611560" y="1340768"/>
            <a:ext cx="7772400" cy="1728192"/>
          </a:xfrm>
        </p:spPr>
        <p:txBody>
          <a:bodyPr>
            <a:normAutofit/>
          </a:bodyPr>
          <a:lstStyle/>
          <a:p>
            <a:pPr algn="ctr">
              <a:lnSpc>
                <a:spcPct val="150000"/>
              </a:lnSpc>
            </a:pPr>
            <a:r>
              <a:rPr lang="zh-CN" altLang="en-US" sz="3200" dirty="0">
                <a:solidFill>
                  <a:schemeClr val="tx1"/>
                </a:solidFill>
                <a:latin typeface="微软雅黑" panose="020B0503020204020204" pitchFamily="34" charset="-122"/>
                <a:ea typeface="微软雅黑" panose="020B0503020204020204" pitchFamily="34" charset="-122"/>
              </a:rPr>
              <a:t>软件工程课程</a:t>
            </a:r>
            <a:r>
              <a:rPr lang="en-US" altLang="zh-CN" sz="3200" dirty="0">
                <a:solidFill>
                  <a:schemeClr val="tx1"/>
                </a:solidFill>
                <a:latin typeface="微软雅黑" panose="020B0503020204020204" pitchFamily="34" charset="-122"/>
                <a:ea typeface="微软雅黑" panose="020B0503020204020204" pitchFamily="34" charset="-122"/>
              </a:rPr>
              <a:t>alpha</a:t>
            </a:r>
            <a:r>
              <a:rPr lang="zh-CN" altLang="zh-CN" sz="3200" dirty="0">
                <a:solidFill>
                  <a:schemeClr val="tx1"/>
                </a:solidFill>
                <a:latin typeface="微软雅黑" panose="020B0503020204020204" pitchFamily="34" charset="-122"/>
                <a:ea typeface="微软雅黑" panose="020B0503020204020204" pitchFamily="34" charset="-122"/>
              </a:rPr>
              <a:t>阶段</a:t>
            </a:r>
            <a:r>
              <a:rPr lang="zh-CN" altLang="en-US" sz="3200" dirty="0">
                <a:solidFill>
                  <a:schemeClr val="tx1"/>
                </a:solidFill>
                <a:latin typeface="微软雅黑" panose="020B0503020204020204" pitchFamily="34" charset="-122"/>
                <a:ea typeface="微软雅黑" panose="020B0503020204020204" pitchFamily="34" charset="-122"/>
              </a:rPr>
              <a:t>汇报</a:t>
            </a:r>
            <a:br>
              <a:rPr lang="en-US" altLang="zh-CN" sz="3200" dirty="0">
                <a:solidFill>
                  <a:srgbClr val="C00000"/>
                </a:solidFill>
                <a:latin typeface="微软雅黑" panose="020B0503020204020204" pitchFamily="34" charset="-122"/>
                <a:ea typeface="微软雅黑" panose="020B0503020204020204" pitchFamily="34" charset="-122"/>
              </a:rPr>
            </a:br>
            <a:r>
              <a:rPr lang="zh-CN" altLang="en-US" sz="4400" dirty="0">
                <a:solidFill>
                  <a:srgbClr val="C00000"/>
                </a:solidFill>
                <a:latin typeface="微软雅黑" panose="020B0503020204020204" pitchFamily="34" charset="-122"/>
                <a:ea typeface="微软雅黑" panose="020B0503020204020204" pitchFamily="34" charset="-122"/>
              </a:rPr>
              <a:t>“智能垃圾分类系统”</a:t>
            </a:r>
            <a:endParaRPr lang="zh-CN" altLang="en-US" sz="4000" dirty="0">
              <a:solidFill>
                <a:srgbClr val="C00000"/>
              </a:solidFill>
              <a:latin typeface="微软雅黑" panose="020B0503020204020204" pitchFamily="34" charset="-122"/>
              <a:ea typeface="微软雅黑" panose="020B0503020204020204" pitchFamily="34" charset="-122"/>
            </a:endParaRPr>
          </a:p>
        </p:txBody>
      </p:sp>
      <p:sp>
        <p:nvSpPr>
          <p:cNvPr id="1048592" name="Rectangle 3"/>
          <p:cNvSpPr>
            <a:spLocks noGrp="1" noChangeArrowheads="1"/>
          </p:cNvSpPr>
          <p:nvPr>
            <p:ph type="subTitle" idx="1"/>
          </p:nvPr>
        </p:nvSpPr>
        <p:spPr>
          <a:xfrm>
            <a:off x="1584325" y="3429000"/>
            <a:ext cx="6134100" cy="1745615"/>
          </a:xfrm>
          <a:noFill/>
        </p:spPr>
        <p:txBody>
          <a:bodyPr>
            <a:normAutofit fontScale="77500"/>
          </a:bodyPr>
          <a:lstStyle/>
          <a:p>
            <a:pPr algn="ctr" eaLnBrk="1" hangingPunct="1">
              <a:lnSpc>
                <a:spcPct val="120000"/>
              </a:lnSpc>
            </a:pPr>
            <a:r>
              <a:rPr lang="zh-CN" altLang="en-US"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组长： 陈曦</a:t>
            </a:r>
            <a:endParaRPr lang="en-US" altLang="zh-CN"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algn="ctr" eaLnBrk="1" hangingPunct="1">
              <a:lnSpc>
                <a:spcPct val="120000"/>
              </a:lnSpc>
            </a:pPr>
            <a:r>
              <a:rPr lang="zh-CN" altLang="en-US"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项目团队成员：李睿</a:t>
            </a:r>
            <a:r>
              <a:rPr lang="en-US" altLang="zh-CN"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 </a:t>
            </a:r>
            <a:r>
              <a:rPr lang="zh-CN" altLang="en-US"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郑博文</a:t>
            </a:r>
            <a:r>
              <a:rPr lang="en-US" altLang="zh-CN"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 </a:t>
            </a:r>
            <a:r>
              <a:rPr lang="zh-CN" altLang="en-US"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杨雨佳</a:t>
            </a:r>
            <a:r>
              <a:rPr lang="en-US" altLang="zh-CN"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 </a:t>
            </a:r>
            <a:r>
              <a:rPr lang="zh-CN" altLang="en-US"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范兴宇</a:t>
            </a:r>
            <a:endParaRPr lang="zh-CN" altLang="en-US"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a:p>
            <a:pPr algn="ctr" eaLnBrk="1" hangingPunct="1">
              <a:lnSpc>
                <a:spcPct val="120000"/>
              </a:lnSpc>
            </a:pPr>
            <a:r>
              <a:rPr lang="zh-CN" altLang="en-US"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团队地址：</a:t>
            </a:r>
            <a:r>
              <a:rPr lang="en-US" altLang="zh-CN"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rPr>
              <a:t>https://github.com/xiudian7/LitterSortSystem</a:t>
            </a:r>
            <a:endParaRPr lang="en-US" altLang="zh-CN" sz="2400" b="1" dirty="0">
              <a:solidFill>
                <a:schemeClr val="tx1">
                  <a:lumMod val="95000"/>
                  <a:lumOff val="5000"/>
                </a:schemeClr>
              </a:solidFill>
              <a:effectLst>
                <a:outerShdw blurRad="31750" dist="25400" dir="5400000" algn="tl" rotWithShape="0">
                  <a:srgbClr val="000000">
                    <a:alpha val="25000"/>
                  </a:srgbClr>
                </a:outerShdw>
              </a:effectLst>
              <a:latin typeface="微软雅黑" panose="020B0503020204020204" pitchFamily="34" charset="-122"/>
              <a:ea typeface="微软雅黑" panose="020B0503020204020204" pitchFamily="34" charset="-122"/>
              <a:cs typeface="+mj-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内容占位符 1"/>
          <p:cNvSpPr>
            <a:spLocks noGrp="1"/>
          </p:cNvSpPr>
          <p:nvPr>
            <p:ph idx="1"/>
          </p:nvPr>
        </p:nvSpPr>
        <p:spPr/>
        <p:txBody>
          <a:bodyPr/>
          <a:lstStyle/>
          <a:p>
            <a:r>
              <a:rPr lang="zh-CN" altLang="en-US"/>
              <a:t>模型选择</a:t>
            </a:r>
            <a:endParaRPr lang="en-US" altLang="zh-CN"/>
          </a:p>
          <a:p>
            <a:pPr lvl="1"/>
            <a:r>
              <a:rPr lang="zh-CN" altLang="en-US"/>
              <a:t>在此次任务中，我们选择使用</a:t>
            </a:r>
            <a:r>
              <a:rPr lang="en-US" altLang="zh-CN"/>
              <a:t>ResNet-18</a:t>
            </a:r>
            <a:r>
              <a:rPr lang="zh-CN" altLang="en-US"/>
              <a:t>作为预训练的网络结构</a:t>
            </a:r>
            <a:endParaRPr lang="en-US" altLang="zh-CN"/>
          </a:p>
          <a:p>
            <a:pPr lvl="1"/>
            <a:r>
              <a:rPr lang="zh-CN" altLang="en-US"/>
              <a:t>传统的卷积网络或者全连接网络在信息传递的时候或多或少会存在信息丢失，损耗等问题，同时还有导致梯度消失或者梯度爆炸，导致很深的网络无法训练。</a:t>
            </a:r>
            <a:r>
              <a:rPr lang="en-US" altLang="zh-CN"/>
              <a:t>ResNet</a:t>
            </a:r>
            <a:r>
              <a:rPr lang="zh-CN" altLang="en-US"/>
              <a:t>在一定程度上解决了这个问题，通过直接将输入信息绕道传到输出，保护信息的完整性，整个网络只需要学习输入、输出差别的那一部分，简化学习目标和难度。</a:t>
            </a:r>
            <a:endParaRPr lang="en-US" altLang="zh-CN"/>
          </a:p>
          <a:p>
            <a:pPr lvl="1"/>
            <a:r>
              <a:rPr lang="en-US" altLang="zh-CN"/>
              <a:t>ResNet-18</a:t>
            </a:r>
            <a:r>
              <a:rPr lang="zh-CN" altLang="en-US"/>
              <a:t>相对于普通的卷积神经网络在网络结构、深度、残差连接等方面进行了改进和优化，具有更强的特征提取能力和更好的性能。</a:t>
            </a:r>
            <a:endParaRPr lang="en-US" altLang="zh-CN"/>
          </a:p>
          <a:p>
            <a:pPr lvl="1"/>
            <a:endParaRPr lang="en-US" altLang="zh-CN"/>
          </a:p>
          <a:p>
            <a:endParaRPr lang="en-US" altLang="zh-CN"/>
          </a:p>
        </p:txBody>
      </p:sp>
      <p:sp>
        <p:nvSpPr>
          <p:cNvPr id="1048613" name="灯片编号占位符 3"/>
          <p:cNvSpPr>
            <a:spLocks noGrp="1"/>
          </p:cNvSpPr>
          <p:nvPr>
            <p:ph type="sldNum" sz="quarter" idx="12"/>
          </p:nvPr>
        </p:nvSpPr>
        <p:spPr/>
        <p:txBody>
          <a:bodyPr/>
          <a:lstStyle/>
          <a:p>
            <a:r>
              <a:rPr lang="zh-CN" altLang="en-US"/>
              <a:t>*</a:t>
            </a:r>
            <a:endParaRPr lang="zh-CN" altLang="en-US"/>
          </a:p>
        </p:txBody>
      </p:sp>
      <p:sp>
        <p:nvSpPr>
          <p:cNvPr id="1048614" name="标题 4"/>
          <p:cNvSpPr>
            <a:spLocks noGrp="1"/>
          </p:cNvSpPr>
          <p:nvPr>
            <p:ph type="title"/>
          </p:nvPr>
        </p:nvSpPr>
        <p:spPr/>
        <p:txBody>
          <a:bodyPr/>
          <a:lstStyle/>
          <a:p>
            <a:r>
              <a:rPr lang="zh-CN" altLang="en-US"/>
              <a:t>算法设计与实现</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内容占位符 1"/>
          <p:cNvSpPr>
            <a:spLocks noGrp="1"/>
          </p:cNvSpPr>
          <p:nvPr>
            <p:ph idx="1"/>
          </p:nvPr>
        </p:nvSpPr>
        <p:spPr/>
        <p:txBody>
          <a:bodyPr/>
          <a:lstStyle/>
          <a:p>
            <a:r>
              <a:rPr lang="zh-CN" altLang="en-US"/>
              <a:t>模型选择</a:t>
            </a:r>
            <a:endParaRPr lang="en-US" altLang="zh-CN"/>
          </a:p>
          <a:p>
            <a:pPr lvl="1"/>
            <a:endParaRPr lang="en-US" altLang="zh-CN"/>
          </a:p>
          <a:p>
            <a:endParaRPr lang="en-US" altLang="zh-CN"/>
          </a:p>
        </p:txBody>
      </p:sp>
      <p:sp>
        <p:nvSpPr>
          <p:cNvPr id="1048613" name="灯片编号占位符 3"/>
          <p:cNvSpPr>
            <a:spLocks noGrp="1"/>
          </p:cNvSpPr>
          <p:nvPr>
            <p:ph type="sldNum" sz="quarter" idx="12"/>
          </p:nvPr>
        </p:nvSpPr>
        <p:spPr/>
        <p:txBody>
          <a:bodyPr/>
          <a:lstStyle/>
          <a:p>
            <a:r>
              <a:rPr lang="zh-CN" altLang="en-US"/>
              <a:t>*</a:t>
            </a:r>
            <a:endParaRPr lang="zh-CN" altLang="en-US"/>
          </a:p>
        </p:txBody>
      </p:sp>
      <p:sp>
        <p:nvSpPr>
          <p:cNvPr id="1048614" name="标题 4"/>
          <p:cNvSpPr>
            <a:spLocks noGrp="1"/>
          </p:cNvSpPr>
          <p:nvPr>
            <p:ph type="title"/>
          </p:nvPr>
        </p:nvSpPr>
        <p:spPr/>
        <p:txBody>
          <a:bodyPr/>
          <a:lstStyle/>
          <a:p>
            <a:r>
              <a:rPr lang="zh-CN" altLang="en-US"/>
              <a:t>算法设计与实现</a:t>
            </a:r>
            <a:endParaRPr lang="zh-CN" altLang="en-US"/>
          </a:p>
        </p:txBody>
      </p:sp>
      <p:pic>
        <p:nvPicPr>
          <p:cNvPr id="5" name="图片 4"/>
          <p:cNvPicPr>
            <a:picLocks noChangeAspect="1"/>
          </p:cNvPicPr>
          <p:nvPr/>
        </p:nvPicPr>
        <p:blipFill>
          <a:blip r:embed="rId1"/>
          <a:stretch>
            <a:fillRect/>
          </a:stretch>
        </p:blipFill>
        <p:spPr>
          <a:xfrm>
            <a:off x="2483768" y="1098898"/>
            <a:ext cx="6323823" cy="56741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内容占位符 1"/>
          <p:cNvSpPr>
            <a:spLocks noGrp="1"/>
          </p:cNvSpPr>
          <p:nvPr>
            <p:ph idx="1"/>
          </p:nvPr>
        </p:nvSpPr>
        <p:spPr/>
        <p:txBody>
          <a:bodyPr/>
          <a:lstStyle/>
          <a:p>
            <a:r>
              <a:rPr lang="zh-CN" altLang="en-US"/>
              <a:t>训练过程</a:t>
            </a:r>
            <a:endParaRPr lang="en-US" altLang="zh-CN"/>
          </a:p>
          <a:p>
            <a:pPr lvl="1"/>
            <a:r>
              <a:rPr lang="zh-CN" altLang="en-US"/>
              <a:t>使用</a:t>
            </a:r>
            <a:r>
              <a:rPr lang="en-US" altLang="zh-CN"/>
              <a:t>TrashDataset</a:t>
            </a:r>
            <a:r>
              <a:rPr lang="zh-CN" altLang="en-US"/>
              <a:t>类加载数据集，并通过数据转换（</a:t>
            </a:r>
            <a:r>
              <a:rPr lang="en-US" altLang="zh-CN"/>
              <a:t>transform</a:t>
            </a:r>
            <a:r>
              <a:rPr lang="zh-CN" altLang="en-US"/>
              <a:t>）将图像转换为模型可接受的张量形式。</a:t>
            </a:r>
            <a:endParaRPr lang="en-US" altLang="zh-CN"/>
          </a:p>
          <a:p>
            <a:pPr lvl="1"/>
            <a:r>
              <a:rPr lang="zh-CN" altLang="en-US"/>
              <a:t>使用预训练的</a:t>
            </a:r>
            <a:r>
              <a:rPr lang="en-US" altLang="zh-CN"/>
              <a:t>ResNet-18</a:t>
            </a:r>
            <a:r>
              <a:rPr lang="zh-CN" altLang="en-US"/>
              <a:t>模型作为基础模型，将其最后一层全连接层替换为一个新的线性层，输出类别数为</a:t>
            </a:r>
            <a:r>
              <a:rPr lang="en-US" altLang="zh-CN"/>
              <a:t>6</a:t>
            </a:r>
            <a:r>
              <a:rPr lang="zh-CN" altLang="en-US"/>
              <a:t>，用于分类</a:t>
            </a:r>
            <a:r>
              <a:rPr lang="en-US" altLang="zh-CN"/>
              <a:t>6</a:t>
            </a:r>
            <a:r>
              <a:rPr lang="zh-CN" altLang="en-US"/>
              <a:t>种垃圾类别。</a:t>
            </a:r>
            <a:br>
              <a:rPr lang="en-US" altLang="zh-CN"/>
            </a:br>
            <a:r>
              <a:rPr lang="zh-CN" altLang="en-US"/>
              <a:t>将模型移动到</a:t>
            </a:r>
            <a:r>
              <a:rPr lang="en-US" altLang="zh-CN"/>
              <a:t>GPU</a:t>
            </a:r>
            <a:r>
              <a:rPr lang="zh-CN" altLang="en-US"/>
              <a:t>（如果可用）或</a:t>
            </a:r>
            <a:r>
              <a:rPr lang="en-US" altLang="zh-CN"/>
              <a:t>CPU</a:t>
            </a:r>
            <a:r>
              <a:rPr lang="zh-CN" altLang="en-US"/>
              <a:t>上。</a:t>
            </a:r>
            <a:endParaRPr lang="en-US" altLang="zh-CN"/>
          </a:p>
          <a:p>
            <a:pPr lvl="1"/>
            <a:r>
              <a:rPr lang="zh-CN" altLang="en-US"/>
              <a:t>使用交叉熵损失函数作为模型的损失函数。</a:t>
            </a:r>
            <a:br>
              <a:rPr lang="en-US" altLang="zh-CN"/>
            </a:br>
            <a:r>
              <a:rPr lang="zh-CN" altLang="en-US"/>
              <a:t>使用随机梯度下降（</a:t>
            </a:r>
            <a:r>
              <a:rPr lang="en-US" altLang="zh-CN"/>
              <a:t>SGD</a:t>
            </a:r>
            <a:r>
              <a:rPr lang="zh-CN" altLang="en-US"/>
              <a:t>）优化器进行参数优化，设置学习率为</a:t>
            </a:r>
            <a:r>
              <a:rPr lang="en-US" altLang="zh-CN"/>
              <a:t>0.001</a:t>
            </a:r>
            <a:r>
              <a:rPr lang="zh-CN" altLang="en-US"/>
              <a:t>和动量为</a:t>
            </a:r>
            <a:r>
              <a:rPr lang="en-US" altLang="zh-CN"/>
              <a:t>0.9</a:t>
            </a:r>
            <a:r>
              <a:rPr lang="zh-CN" altLang="en-US"/>
              <a:t>。</a:t>
            </a:r>
            <a:br>
              <a:rPr lang="en-US" altLang="zh-CN"/>
            </a:br>
            <a:endParaRPr lang="zh-CN" altLang="en-US"/>
          </a:p>
          <a:p>
            <a:pPr lvl="1"/>
            <a:endParaRPr lang="en-US" altLang="zh-CN"/>
          </a:p>
        </p:txBody>
      </p:sp>
      <p:sp>
        <p:nvSpPr>
          <p:cNvPr id="1048613" name="灯片编号占位符 3"/>
          <p:cNvSpPr>
            <a:spLocks noGrp="1"/>
          </p:cNvSpPr>
          <p:nvPr>
            <p:ph type="sldNum" sz="quarter" idx="12"/>
          </p:nvPr>
        </p:nvSpPr>
        <p:spPr/>
        <p:txBody>
          <a:bodyPr/>
          <a:lstStyle/>
          <a:p>
            <a:r>
              <a:rPr lang="zh-CN" altLang="en-US"/>
              <a:t>*</a:t>
            </a:r>
            <a:endParaRPr lang="zh-CN" altLang="en-US"/>
          </a:p>
        </p:txBody>
      </p:sp>
      <p:sp>
        <p:nvSpPr>
          <p:cNvPr id="1048614" name="标题 4"/>
          <p:cNvSpPr>
            <a:spLocks noGrp="1"/>
          </p:cNvSpPr>
          <p:nvPr>
            <p:ph type="title"/>
          </p:nvPr>
        </p:nvSpPr>
        <p:spPr/>
        <p:txBody>
          <a:bodyPr/>
          <a:lstStyle/>
          <a:p>
            <a:r>
              <a:rPr lang="zh-CN" altLang="en-US"/>
              <a:t>算法设计与实现</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内容占位符 1"/>
          <p:cNvSpPr>
            <a:spLocks noGrp="1"/>
          </p:cNvSpPr>
          <p:nvPr>
            <p:ph idx="1"/>
          </p:nvPr>
        </p:nvSpPr>
        <p:spPr/>
        <p:txBody>
          <a:bodyPr/>
          <a:lstStyle/>
          <a:p>
            <a:r>
              <a:rPr lang="zh-CN" altLang="en-US"/>
              <a:t>训练过程</a:t>
            </a:r>
            <a:endParaRPr lang="en-US" altLang="zh-CN"/>
          </a:p>
          <a:p>
            <a:pPr lvl="1"/>
            <a:r>
              <a:rPr lang="zh-CN" altLang="en-US"/>
              <a:t>对模型进行多个</a:t>
            </a:r>
            <a:r>
              <a:rPr lang="en-US" altLang="zh-CN"/>
              <a:t>epoch</a:t>
            </a:r>
            <a:r>
              <a:rPr lang="zh-CN" altLang="en-US"/>
              <a:t>的训练，每个</a:t>
            </a:r>
            <a:r>
              <a:rPr lang="en-US" altLang="zh-CN"/>
              <a:t>epoch</a:t>
            </a:r>
            <a:r>
              <a:rPr lang="zh-CN" altLang="en-US"/>
              <a:t>分为训练阶段和验证阶段。</a:t>
            </a:r>
            <a:br>
              <a:rPr lang="en-US" altLang="zh-CN"/>
            </a:br>
            <a:r>
              <a:rPr lang="zh-CN" altLang="en-US"/>
              <a:t>在训练阶段，对每个</a:t>
            </a:r>
            <a:r>
              <a:rPr lang="en-US" altLang="zh-CN"/>
              <a:t>batch</a:t>
            </a:r>
            <a:r>
              <a:rPr lang="zh-CN" altLang="en-US"/>
              <a:t>的数据进行前向传播、计算损失、反向传播和优化参数，并输出训练损失。</a:t>
            </a:r>
            <a:br>
              <a:rPr lang="en-US" altLang="zh-CN"/>
            </a:br>
            <a:r>
              <a:rPr lang="zh-CN" altLang="en-US"/>
              <a:t>在验证阶段，禁用梯度计算，对验证集进行推理并计算验证集上的准确率。</a:t>
            </a:r>
            <a:endParaRPr lang="en-US" altLang="zh-CN"/>
          </a:p>
          <a:p>
            <a:pPr lvl="1"/>
            <a:r>
              <a:rPr lang="zh-CN" altLang="en-US"/>
              <a:t>在训练结束中，将模型的参数保存到</a:t>
            </a:r>
            <a:r>
              <a:rPr lang="en-US" altLang="zh-CN"/>
              <a:t>trash_classification_model.pth</a:t>
            </a:r>
            <a:r>
              <a:rPr lang="zh-CN" altLang="en-US"/>
              <a:t>文件中。</a:t>
            </a:r>
            <a:br>
              <a:rPr lang="en-US" altLang="zh-CN"/>
            </a:br>
            <a:endParaRPr lang="zh-CN" altLang="en-US"/>
          </a:p>
          <a:p>
            <a:pPr lvl="1"/>
            <a:endParaRPr lang="en-US" altLang="zh-CN"/>
          </a:p>
        </p:txBody>
      </p:sp>
      <p:sp>
        <p:nvSpPr>
          <p:cNvPr id="1048613" name="灯片编号占位符 3"/>
          <p:cNvSpPr>
            <a:spLocks noGrp="1"/>
          </p:cNvSpPr>
          <p:nvPr>
            <p:ph type="sldNum" sz="quarter" idx="12"/>
          </p:nvPr>
        </p:nvSpPr>
        <p:spPr/>
        <p:txBody>
          <a:bodyPr/>
          <a:lstStyle/>
          <a:p>
            <a:r>
              <a:rPr lang="zh-CN" altLang="en-US"/>
              <a:t>*</a:t>
            </a:r>
            <a:endParaRPr lang="zh-CN" altLang="en-US"/>
          </a:p>
        </p:txBody>
      </p:sp>
      <p:sp>
        <p:nvSpPr>
          <p:cNvPr id="1048614" name="标题 4"/>
          <p:cNvSpPr>
            <a:spLocks noGrp="1"/>
          </p:cNvSpPr>
          <p:nvPr>
            <p:ph type="title"/>
          </p:nvPr>
        </p:nvSpPr>
        <p:spPr/>
        <p:txBody>
          <a:bodyPr/>
          <a:lstStyle/>
          <a:p>
            <a:r>
              <a:rPr lang="zh-CN" altLang="en-US"/>
              <a:t>算法设计与实现</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内容占位符 1"/>
          <p:cNvSpPr>
            <a:spLocks noGrp="1"/>
          </p:cNvSpPr>
          <p:nvPr>
            <p:ph idx="1"/>
          </p:nvPr>
        </p:nvSpPr>
        <p:spPr/>
        <p:txBody>
          <a:bodyPr/>
          <a:lstStyle/>
          <a:p>
            <a:r>
              <a:rPr lang="zh-CN" altLang="en-US"/>
              <a:t>效果展示</a:t>
            </a:r>
            <a:endParaRPr lang="en-US" altLang="zh-CN"/>
          </a:p>
        </p:txBody>
      </p:sp>
      <p:sp>
        <p:nvSpPr>
          <p:cNvPr id="1048613" name="灯片编号占位符 3"/>
          <p:cNvSpPr>
            <a:spLocks noGrp="1"/>
          </p:cNvSpPr>
          <p:nvPr>
            <p:ph type="sldNum" sz="quarter" idx="12"/>
          </p:nvPr>
        </p:nvSpPr>
        <p:spPr/>
        <p:txBody>
          <a:bodyPr/>
          <a:lstStyle/>
          <a:p>
            <a:r>
              <a:rPr lang="zh-CN" altLang="en-US"/>
              <a:t>*</a:t>
            </a:r>
            <a:endParaRPr lang="zh-CN" altLang="en-US"/>
          </a:p>
        </p:txBody>
      </p:sp>
      <p:sp>
        <p:nvSpPr>
          <p:cNvPr id="1048614" name="标题 4"/>
          <p:cNvSpPr>
            <a:spLocks noGrp="1"/>
          </p:cNvSpPr>
          <p:nvPr>
            <p:ph type="title"/>
          </p:nvPr>
        </p:nvSpPr>
        <p:spPr/>
        <p:txBody>
          <a:bodyPr/>
          <a:lstStyle/>
          <a:p>
            <a:r>
              <a:rPr lang="zh-CN" altLang="en-US"/>
              <a:t>算法设计与实现</a:t>
            </a:r>
            <a:endParaRPr lang="zh-CN" altLang="en-US"/>
          </a:p>
        </p:txBody>
      </p:sp>
      <p:pic>
        <p:nvPicPr>
          <p:cNvPr id="3" name="图片 2"/>
          <p:cNvPicPr>
            <a:picLocks noChangeAspect="1"/>
          </p:cNvPicPr>
          <p:nvPr/>
        </p:nvPicPr>
        <p:blipFill>
          <a:blip r:embed="rId1"/>
          <a:stretch>
            <a:fillRect/>
          </a:stretch>
        </p:blipFill>
        <p:spPr>
          <a:xfrm>
            <a:off x="5778494" y="307471"/>
            <a:ext cx="2609930" cy="1958141"/>
          </a:xfrm>
          <a:prstGeom prst="rect">
            <a:avLst/>
          </a:prstGeom>
        </p:spPr>
      </p:pic>
      <p:pic>
        <p:nvPicPr>
          <p:cNvPr id="7" name="图片 6"/>
          <p:cNvPicPr>
            <a:picLocks noChangeAspect="1"/>
          </p:cNvPicPr>
          <p:nvPr/>
        </p:nvPicPr>
        <p:blipFill>
          <a:blip r:embed="rId2"/>
          <a:stretch>
            <a:fillRect/>
          </a:stretch>
        </p:blipFill>
        <p:spPr>
          <a:xfrm>
            <a:off x="425450" y="2492896"/>
            <a:ext cx="8078390" cy="30963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323850" y="2132965"/>
            <a:ext cx="4695825" cy="1654810"/>
          </a:xfrm>
          <a:prstGeom prst="rect">
            <a:avLst/>
          </a:prstGeom>
        </p:spPr>
      </p:pic>
      <p:sp>
        <p:nvSpPr>
          <p:cNvPr id="3" name="标题 2"/>
          <p:cNvSpPr>
            <a:spLocks noGrp="1"/>
          </p:cNvSpPr>
          <p:nvPr>
            <p:ph type="title"/>
          </p:nvPr>
        </p:nvSpPr>
        <p:spPr/>
        <p:txBody>
          <a:bodyPr/>
          <a:p>
            <a:r>
              <a:rPr lang="zh-CN" altLang="en-US">
                <a:sym typeface="+mn-ea"/>
              </a:rPr>
              <a:t>前端页面编写</a:t>
            </a:r>
            <a:endParaRPr lang="zh-CN" altLang="en-US"/>
          </a:p>
        </p:txBody>
      </p:sp>
      <p:sp>
        <p:nvSpPr>
          <p:cNvPr id="4" name="灯片编号占位符 3"/>
          <p:cNvSpPr>
            <a:spLocks noGrp="1"/>
          </p:cNvSpPr>
          <p:nvPr>
            <p:ph type="sldNum" sz="quarter" idx="12"/>
          </p:nvPr>
        </p:nvSpPr>
        <p:spPr/>
        <p:txBody>
          <a:bodyPr/>
          <a:p>
            <a:fld id="{77E88AF7-5153-4875-A5A7-0323E1DC4585}" type="slidenum">
              <a:rPr lang="zh-CN" altLang="en-US" smtClean="0"/>
            </a:fld>
            <a:endParaRPr lang="en-US" altLang="zh-CN"/>
          </a:p>
        </p:txBody>
      </p:sp>
      <p:pic>
        <p:nvPicPr>
          <p:cNvPr id="6" name="图片 5"/>
          <p:cNvPicPr>
            <a:picLocks noChangeAspect="1"/>
          </p:cNvPicPr>
          <p:nvPr/>
        </p:nvPicPr>
        <p:blipFill>
          <a:blip r:embed="rId2"/>
          <a:stretch>
            <a:fillRect/>
          </a:stretch>
        </p:blipFill>
        <p:spPr>
          <a:xfrm>
            <a:off x="5147945" y="1484630"/>
            <a:ext cx="3928745" cy="3117215"/>
          </a:xfrm>
          <a:prstGeom prst="rect">
            <a:avLst/>
          </a:prstGeom>
        </p:spPr>
      </p:pic>
      <p:pic>
        <p:nvPicPr>
          <p:cNvPr id="7" name="图片 6"/>
          <p:cNvPicPr>
            <a:picLocks noChangeAspect="1"/>
          </p:cNvPicPr>
          <p:nvPr/>
        </p:nvPicPr>
        <p:blipFill>
          <a:blip r:embed="rId3"/>
          <a:stretch>
            <a:fillRect/>
          </a:stretch>
        </p:blipFill>
        <p:spPr>
          <a:xfrm>
            <a:off x="611505" y="4797425"/>
            <a:ext cx="6627495" cy="1459230"/>
          </a:xfrm>
          <a:prstGeom prst="rect">
            <a:avLst/>
          </a:prstGeom>
        </p:spPr>
      </p:pic>
      <p:sp>
        <p:nvSpPr>
          <p:cNvPr id="8" name="文本框 7"/>
          <p:cNvSpPr txBox="1"/>
          <p:nvPr/>
        </p:nvSpPr>
        <p:spPr>
          <a:xfrm>
            <a:off x="755650" y="1557020"/>
            <a:ext cx="3048000" cy="460375"/>
          </a:xfrm>
          <a:prstGeom prst="rect">
            <a:avLst/>
          </a:prstGeom>
          <a:noFill/>
        </p:spPr>
        <p:txBody>
          <a:bodyPr wrap="square" rtlCol="0">
            <a:spAutoFit/>
          </a:bodyPr>
          <a:p>
            <a:r>
              <a:rPr lang="zh-CN" altLang="en-US"/>
              <a:t>登录</a:t>
            </a:r>
            <a:endParaRPr lang="zh-CN" altLang="en-US"/>
          </a:p>
        </p:txBody>
      </p:sp>
      <p:sp>
        <p:nvSpPr>
          <p:cNvPr id="9" name="文本框 8"/>
          <p:cNvSpPr txBox="1"/>
          <p:nvPr/>
        </p:nvSpPr>
        <p:spPr>
          <a:xfrm>
            <a:off x="1043940" y="4293235"/>
            <a:ext cx="3048000" cy="460375"/>
          </a:xfrm>
          <a:prstGeom prst="rect">
            <a:avLst/>
          </a:prstGeom>
          <a:noFill/>
        </p:spPr>
        <p:txBody>
          <a:bodyPr wrap="square" rtlCol="0">
            <a:spAutoFit/>
          </a:bodyPr>
          <a:p>
            <a:r>
              <a:rPr lang="zh-CN" altLang="en-US"/>
              <a:t>发送</a:t>
            </a:r>
            <a:r>
              <a:rPr lang="zh-CN" altLang="en-US"/>
              <a:t>验证码</a:t>
            </a:r>
            <a:endParaRPr lang="zh-CN" altLang="en-US"/>
          </a:p>
        </p:txBody>
      </p:sp>
      <p:sp>
        <p:nvSpPr>
          <p:cNvPr id="10" name="文本框 9"/>
          <p:cNvSpPr txBox="1"/>
          <p:nvPr/>
        </p:nvSpPr>
        <p:spPr>
          <a:xfrm>
            <a:off x="5507990" y="908685"/>
            <a:ext cx="3048000" cy="460375"/>
          </a:xfrm>
          <a:prstGeom prst="rect">
            <a:avLst/>
          </a:prstGeom>
          <a:noFill/>
        </p:spPr>
        <p:txBody>
          <a:bodyPr wrap="square" rtlCol="0">
            <a:spAutoFit/>
          </a:bodyPr>
          <a:p>
            <a:r>
              <a:rPr lang="zh-CN" altLang="en-US"/>
              <a:t>垃圾分类</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内容占位符 5"/>
          <p:cNvSpPr>
            <a:spLocks noGrp="1"/>
          </p:cNvSpPr>
          <p:nvPr>
            <p:ph idx="1"/>
          </p:nvPr>
        </p:nvSpPr>
        <p:spPr/>
        <p:txBody>
          <a:bodyPr>
            <a:normAutofit/>
          </a:bodyPr>
          <a:lstStyle/>
          <a:p>
            <a:r>
              <a:rPr lang="zh-CN" altLang="en-US" dirty="0"/>
              <a:t>开展了哪些测试</a:t>
            </a:r>
            <a:endParaRPr lang="en-US" altLang="zh-CN" dirty="0"/>
          </a:p>
          <a:p>
            <a:pPr lvl="1"/>
            <a:r>
              <a:rPr lang="zh-CN" altLang="en-US" dirty="0"/>
              <a:t>对登录模块开展了单元测试</a:t>
            </a:r>
            <a:endParaRPr lang="zh-CN" altLang="en-US" dirty="0"/>
          </a:p>
          <a:p>
            <a:pPr lvl="1"/>
            <a:r>
              <a:rPr lang="zh-CN" altLang="en-US" dirty="0"/>
              <a:t>对注册模块开展单元测试</a:t>
            </a:r>
            <a:endParaRPr lang="en-US" altLang="zh-CN" dirty="0"/>
          </a:p>
          <a:p>
            <a:pPr lvl="1"/>
            <a:r>
              <a:rPr lang="zh-CN" altLang="en-US" dirty="0"/>
              <a:t>对垃圾分类系统开展了确认测试</a:t>
            </a:r>
            <a:endParaRPr lang="zh-CN" altLang="en-US" dirty="0"/>
          </a:p>
          <a:p>
            <a:r>
              <a:rPr lang="zh-CN" altLang="en-US" dirty="0"/>
              <a:t>测试用例和测试结果</a:t>
            </a:r>
            <a:endParaRPr lang="en-US" altLang="zh-CN" dirty="0"/>
          </a:p>
          <a:p>
            <a:pPr lvl="1"/>
            <a:r>
              <a:rPr lang="zh-CN" altLang="en-US" dirty="0"/>
              <a:t>登录注册模块：各种不同的非法数据进行测试，系统正确给出结果。</a:t>
            </a:r>
            <a:endParaRPr lang="zh-CN" altLang="en-US" dirty="0"/>
          </a:p>
          <a:p>
            <a:pPr lvl="1"/>
            <a:r>
              <a:rPr lang="zh-CN" altLang="en-US" dirty="0"/>
              <a:t>垃圾识别模块：使用上千张测试集进行测试。</a:t>
            </a:r>
            <a:endParaRPr lang="en-US" altLang="zh-CN" dirty="0"/>
          </a:p>
          <a:p>
            <a:r>
              <a:rPr lang="zh-CN" altLang="en-US" dirty="0"/>
              <a:t>软件测试过程</a:t>
            </a:r>
            <a:endParaRPr lang="en-US" altLang="zh-CN" dirty="0"/>
          </a:p>
          <a:p>
            <a:pPr lvl="1"/>
            <a:r>
              <a:rPr lang="zh-CN" altLang="en-US" dirty="0"/>
              <a:t>接口使用</a:t>
            </a:r>
            <a:r>
              <a:rPr lang="en-US" altLang="zh-CN" dirty="0"/>
              <a:t>postman</a:t>
            </a:r>
            <a:r>
              <a:rPr lang="zh-CN" altLang="en-US" dirty="0"/>
              <a:t>接口测试软件进行测试</a:t>
            </a:r>
            <a:endParaRPr lang="en-US" altLang="zh-CN" dirty="0"/>
          </a:p>
          <a:p>
            <a:pPr lvl="1"/>
            <a:r>
              <a:rPr lang="zh-CN" altLang="en-US" dirty="0"/>
              <a:t>前后端进行</a:t>
            </a:r>
            <a:r>
              <a:rPr lang="en-US" altLang="zh-CN" dirty="0"/>
              <a:t>ui</a:t>
            </a:r>
            <a:r>
              <a:rPr lang="zh-CN" altLang="en-US" dirty="0"/>
              <a:t>功能测试</a:t>
            </a:r>
            <a:endParaRPr lang="en-US" altLang="zh-CN" dirty="0"/>
          </a:p>
          <a:p>
            <a:endParaRPr lang="zh-CN" altLang="en-US" dirty="0"/>
          </a:p>
        </p:txBody>
      </p:sp>
      <p:sp>
        <p:nvSpPr>
          <p:cNvPr id="1048621" name="标题 1"/>
          <p:cNvSpPr>
            <a:spLocks noGrp="1"/>
          </p:cNvSpPr>
          <p:nvPr>
            <p:ph type="title"/>
          </p:nvPr>
        </p:nvSpPr>
        <p:spPr/>
        <p:txBody>
          <a:bodyPr/>
          <a:lstStyle/>
          <a:p>
            <a:r>
              <a:rPr lang="zh-CN" altLang="en-US"/>
              <a:t>软件测试</a:t>
            </a:r>
            <a:endParaRPr lang="zh-CN"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内容占位符 3"/>
          <p:cNvSpPr>
            <a:spLocks noGrp="1"/>
          </p:cNvSpPr>
          <p:nvPr>
            <p:ph idx="1"/>
          </p:nvPr>
        </p:nvSpPr>
        <p:spPr/>
        <p:txBody>
          <a:bodyPr/>
          <a:lstStyle/>
          <a:p>
            <a:r>
              <a:rPr lang="zh-CN" altLang="en-US"/>
              <a:t>代码组织结构</a:t>
            </a:r>
            <a:endParaRPr lang="en-US" altLang="zh-CN"/>
          </a:p>
          <a:p>
            <a:endParaRPr lang="en-US" altLang="zh-CN"/>
          </a:p>
        </p:txBody>
      </p:sp>
      <p:sp>
        <p:nvSpPr>
          <p:cNvPr id="1048616" name="标题 1"/>
          <p:cNvSpPr>
            <a:spLocks noGrp="1"/>
          </p:cNvSpPr>
          <p:nvPr>
            <p:ph type="title"/>
          </p:nvPr>
        </p:nvSpPr>
        <p:spPr/>
        <p:txBody>
          <a:bodyPr/>
          <a:lstStyle/>
          <a:p>
            <a:r>
              <a:rPr lang="zh-CN" altLang="en-US"/>
              <a:t>代码编写</a:t>
            </a:r>
            <a:endParaRPr lang="zh-CN" altLang="en-US"/>
          </a:p>
        </p:txBody>
      </p:sp>
      <p:pic>
        <p:nvPicPr>
          <p:cNvPr id="2" name="图片 1"/>
          <p:cNvPicPr>
            <a:picLocks noChangeAspect="1"/>
          </p:cNvPicPr>
          <p:nvPr/>
        </p:nvPicPr>
        <p:blipFill>
          <a:blip r:embed="rId1"/>
          <a:stretch>
            <a:fillRect/>
          </a:stretch>
        </p:blipFill>
        <p:spPr>
          <a:xfrm>
            <a:off x="1403350" y="2348865"/>
            <a:ext cx="4895850" cy="3702050"/>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0535" y="292735"/>
            <a:ext cx="8194675" cy="6165215"/>
          </a:xfrm>
        </p:spPr>
        <p:txBody>
          <a:bodyPr>
            <a:normAutofit lnSpcReduction="10000"/>
          </a:bodyPr>
          <a:lstStyle/>
          <a:p>
            <a:r>
              <a:rPr lang="zh-CN" altLang="en-US" sz="2700">
                <a:sym typeface="+mn-ea"/>
              </a:rPr>
              <a:t>程序代码量</a:t>
            </a:r>
            <a:endParaRPr lang="en-US" altLang="zh-CN" sz="2700"/>
          </a:p>
          <a:p>
            <a:pPr lvl="1"/>
            <a:r>
              <a:rPr lang="zh-CN" altLang="en-US" sz="2700"/>
              <a:t>前端和后端模块由于都是自己重新搭建的，没有参考其他开源代码，所以代码量会比较大一些，有五千行左右。</a:t>
            </a:r>
            <a:endParaRPr lang="zh-CN" altLang="en-US" sz="2700"/>
          </a:p>
          <a:p>
            <a:pPr lvl="1"/>
            <a:r>
              <a:rPr lang="zh-CN" altLang="en-US" sz="2700"/>
              <a:t>机器学习模块</a:t>
            </a:r>
            <a:endParaRPr lang="en-US" altLang="zh-CN" sz="2700"/>
          </a:p>
          <a:p>
            <a:pPr lvl="0"/>
            <a:r>
              <a:rPr lang="zh-CN" altLang="en-US" sz="2700">
                <a:sym typeface="+mn-ea"/>
              </a:rPr>
              <a:t>编码规范</a:t>
            </a:r>
            <a:endParaRPr lang="zh-CN" altLang="en-US" sz="2700"/>
          </a:p>
          <a:p>
            <a:pPr lvl="1"/>
            <a:r>
              <a:rPr lang="zh-CN" altLang="en-US" sz="2700">
                <a:sym typeface="+mn-ea"/>
              </a:rPr>
              <a:t>代码使用模块化管理（</a:t>
            </a:r>
            <a:r>
              <a:rPr lang="en-US" altLang="zh-CN" sz="2700">
                <a:sym typeface="+mn-ea"/>
              </a:rPr>
              <a:t>SpringCloud</a:t>
            </a:r>
            <a:r>
              <a:rPr lang="zh-CN" altLang="en-US" sz="2700">
                <a:sym typeface="+mn-ea"/>
              </a:rPr>
              <a:t>）每个功能都是一个服务。</a:t>
            </a:r>
            <a:endParaRPr lang="zh-CN" altLang="en-US" sz="2700">
              <a:sym typeface="+mn-ea"/>
            </a:endParaRPr>
          </a:p>
          <a:p>
            <a:pPr lvl="1"/>
            <a:r>
              <a:rPr lang="zh-CN" altLang="en-US" sz="2700">
                <a:sym typeface="+mn-ea"/>
              </a:rPr>
              <a:t>代码设计规范</a:t>
            </a:r>
            <a:endParaRPr lang="zh-CN" altLang="en-US" sz="2700">
              <a:sym typeface="+mn-ea"/>
            </a:endParaRPr>
          </a:p>
          <a:p>
            <a:pPr lvl="1"/>
            <a:r>
              <a:rPr lang="zh-CN" altLang="en-US" sz="2700">
                <a:sym typeface="+mn-ea"/>
              </a:rPr>
              <a:t>前后端代码互联使用</a:t>
            </a:r>
            <a:r>
              <a:rPr lang="en-US" altLang="zh-CN" sz="2700">
                <a:sym typeface="+mn-ea"/>
              </a:rPr>
              <a:t>Restful</a:t>
            </a:r>
            <a:r>
              <a:rPr lang="zh-CN" altLang="en-US" sz="2700">
                <a:sym typeface="+mn-ea"/>
              </a:rPr>
              <a:t>风格，即使用</a:t>
            </a:r>
            <a:r>
              <a:rPr lang="en-US" altLang="zh-CN" sz="2700">
                <a:sym typeface="+mn-ea"/>
              </a:rPr>
              <a:t>GET</a:t>
            </a:r>
            <a:r>
              <a:rPr lang="zh-CN" altLang="en-US" sz="2700">
                <a:sym typeface="+mn-ea"/>
              </a:rPr>
              <a:t>、</a:t>
            </a:r>
            <a:r>
              <a:rPr lang="en-US" altLang="zh-CN" sz="2700">
                <a:sym typeface="+mn-ea"/>
              </a:rPr>
              <a:t>POST</a:t>
            </a:r>
            <a:r>
              <a:rPr lang="zh-CN" altLang="en-US" sz="2700">
                <a:sym typeface="+mn-ea"/>
              </a:rPr>
              <a:t>、</a:t>
            </a:r>
            <a:r>
              <a:rPr lang="en-US" altLang="zh-CN" sz="2700">
                <a:sym typeface="+mn-ea"/>
              </a:rPr>
              <a:t>PUT</a:t>
            </a:r>
            <a:r>
              <a:rPr lang="zh-CN" altLang="en-US" sz="2700">
                <a:sym typeface="+mn-ea"/>
              </a:rPr>
              <a:t>、</a:t>
            </a:r>
            <a:r>
              <a:rPr lang="en-US" altLang="zh-CN" sz="2700">
                <a:sym typeface="+mn-ea"/>
              </a:rPr>
              <a:t>DELETE</a:t>
            </a:r>
            <a:r>
              <a:rPr lang="zh-CN" altLang="en-US" sz="2700">
                <a:sym typeface="+mn-ea"/>
              </a:rPr>
              <a:t>、</a:t>
            </a:r>
            <a:r>
              <a:rPr lang="en-US" altLang="zh-CN" sz="2700">
                <a:sym typeface="+mn-ea"/>
              </a:rPr>
              <a:t>OPTIONS</a:t>
            </a:r>
            <a:endParaRPr lang="en-US" altLang="zh-CN" sz="2700">
              <a:sym typeface="+mn-ea"/>
            </a:endParaRPr>
          </a:p>
          <a:p>
            <a:pPr lvl="1"/>
            <a:r>
              <a:rPr lang="zh-CN" altLang="en-US" sz="2700">
                <a:sym typeface="+mn-ea"/>
              </a:rPr>
              <a:t>命名方面每个模块的包名统一为</a:t>
            </a:r>
            <a:r>
              <a:rPr lang="en-US" altLang="zh-CN" sz="2700">
                <a:sym typeface="+mn-ea"/>
              </a:rPr>
              <a:t>cn.litterSortSystem.xiudian7.</a:t>
            </a:r>
            <a:r>
              <a:rPr lang="zh-CN" altLang="en-US" sz="2700">
                <a:sym typeface="+mn-ea"/>
              </a:rPr>
              <a:t>服务，例如鉴定模块叫做</a:t>
            </a:r>
            <a:r>
              <a:rPr lang="en-US" altLang="zh-CN" sz="2700">
                <a:sym typeface="+mn-ea"/>
              </a:rPr>
              <a:t>cn.litterSortSystem.xiudian7.identify</a:t>
            </a:r>
            <a:endParaRPr lang="zh-CN" altLang="en-US" sz="2700">
              <a:sym typeface="+mn-ea"/>
            </a:endParaRPr>
          </a:p>
          <a:p>
            <a:pPr lvl="1"/>
            <a:r>
              <a:rPr lang="zh-CN" altLang="en-US" sz="2700">
                <a:sym typeface="+mn-ea"/>
              </a:rPr>
              <a:t>类、对象、方法等命名使用驼峰命名</a:t>
            </a:r>
            <a:endParaRPr lang="en-US" altLang="zh-CN" sz="2700"/>
          </a:p>
          <a:p>
            <a:endParaRPr lang="zh-CN" altLang="en-US"/>
          </a:p>
        </p:txBody>
      </p:sp>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1165" y="268605"/>
            <a:ext cx="8255635" cy="5739130"/>
          </a:xfrm>
        </p:spPr>
        <p:txBody>
          <a:bodyPr/>
          <a:lstStyle/>
          <a:p>
            <a:r>
              <a:rPr lang="zh-CN" altLang="en-US" sz="2700" dirty="0">
                <a:sym typeface="+mn-ea"/>
              </a:rPr>
              <a:t>测试演示</a:t>
            </a:r>
            <a:endParaRPr lang="en-US" altLang="zh-CN" sz="2700" dirty="0"/>
          </a:p>
          <a:p>
            <a:pPr marL="109855" indent="0">
              <a:buNone/>
            </a:pPr>
            <a:r>
              <a:rPr lang="zh-CN" altLang="en-US" sz="2700" dirty="0"/>
              <a:t>登录模块：</a:t>
            </a:r>
            <a:endParaRPr lang="zh-CN" altLang="en-US" sz="2700" dirty="0"/>
          </a:p>
          <a:p>
            <a:pPr marL="109855" indent="0">
              <a:buNone/>
            </a:pPr>
            <a:endParaRPr lang="zh-CN" altLang="en-US" sz="2700" dirty="0"/>
          </a:p>
          <a:p>
            <a:endParaRPr lang="zh-CN" altLang="en-US"/>
          </a:p>
        </p:txBody>
      </p:sp>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828040" y="1258570"/>
            <a:ext cx="6057265" cy="54121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内容占位符 3"/>
          <p:cNvSpPr>
            <a:spLocks noGrp="1"/>
          </p:cNvSpPr>
          <p:nvPr>
            <p:ph idx="1"/>
          </p:nvPr>
        </p:nvSpPr>
        <p:spPr/>
        <p:txBody>
          <a:bodyPr>
            <a:normAutofit/>
          </a:bodyPr>
          <a:lstStyle/>
          <a:p>
            <a:r>
              <a:rPr lang="zh-CN" altLang="en-US" dirty="0">
                <a:sym typeface="+mn-ea"/>
              </a:rPr>
              <a:t>团队成员分工与贡献</a:t>
            </a:r>
            <a:endParaRPr lang="zh-CN" altLang="en-US" dirty="0">
              <a:sym typeface="+mn-ea"/>
            </a:endParaRPr>
          </a:p>
          <a:p>
            <a:r>
              <a:rPr lang="en-US" altLang="zh-CN" dirty="0">
                <a:sym typeface="+mn-ea"/>
              </a:rPr>
              <a:t>Github</a:t>
            </a:r>
            <a:r>
              <a:rPr lang="zh-CN" altLang="en-US" dirty="0">
                <a:sym typeface="+mn-ea"/>
              </a:rPr>
              <a:t>仓库</a:t>
            </a:r>
            <a:endParaRPr lang="zh-CN" altLang="en-US" dirty="0">
              <a:sym typeface="+mn-ea"/>
            </a:endParaRPr>
          </a:p>
          <a:p>
            <a:r>
              <a:rPr lang="zh-CN" altLang="en-US" dirty="0">
                <a:sym typeface="+mn-ea"/>
              </a:rPr>
              <a:t>开发技术</a:t>
            </a:r>
            <a:r>
              <a:rPr lang="zh-CN" altLang="en-US">
                <a:sym typeface="+mn-ea"/>
              </a:rPr>
              <a:t>与工具</a:t>
            </a:r>
            <a:endParaRPr lang="zh-CN" altLang="en-US" dirty="0"/>
          </a:p>
          <a:p>
            <a:r>
              <a:rPr lang="zh-CN" altLang="en-US" dirty="0"/>
              <a:t>软件</a:t>
            </a:r>
            <a:r>
              <a:rPr lang="zh-CN" altLang="en-US" dirty="0">
                <a:sym typeface="+mn-ea"/>
              </a:rPr>
              <a:t>需求</a:t>
            </a:r>
            <a:r>
              <a:rPr lang="zh-CN" altLang="en-US" dirty="0"/>
              <a:t>及</a:t>
            </a:r>
            <a:r>
              <a:rPr lang="zh-CN" altLang="en-US" dirty="0">
                <a:sym typeface="+mn-ea"/>
              </a:rPr>
              <a:t>创意</a:t>
            </a:r>
            <a:endParaRPr lang="en-US" altLang="zh-CN" dirty="0"/>
          </a:p>
          <a:p>
            <a:r>
              <a:rPr lang="zh-CN" altLang="en-US"/>
              <a:t>算法设计与实现</a:t>
            </a:r>
            <a:endParaRPr lang="zh-CN" altLang="en-US"/>
          </a:p>
          <a:p>
            <a:r>
              <a:rPr lang="zh-CN" altLang="en-US">
                <a:sym typeface="+mn-ea"/>
              </a:rPr>
              <a:t>前端页面编写</a:t>
            </a:r>
            <a:endParaRPr lang="zh-CN" altLang="en-US"/>
          </a:p>
          <a:p>
            <a:r>
              <a:rPr lang="zh-CN" altLang="en-US" dirty="0"/>
              <a:t>代码编写与测试</a:t>
            </a:r>
            <a:endParaRPr lang="zh-CN" altLang="en-US" dirty="0"/>
          </a:p>
          <a:p>
            <a:r>
              <a:rPr lang="zh-CN" altLang="en-US" dirty="0"/>
              <a:t>系统部署与运行</a:t>
            </a:r>
            <a:endParaRPr lang="zh-CN" altLang="en-US" dirty="0"/>
          </a:p>
          <a:p>
            <a:r>
              <a:rPr lang="zh-CN" altLang="en-US" dirty="0"/>
              <a:t>总结与展望</a:t>
            </a:r>
            <a:endParaRPr lang="zh-CN" altLang="en-US" dirty="0"/>
          </a:p>
        </p:txBody>
      </p:sp>
      <p:sp>
        <p:nvSpPr>
          <p:cNvPr id="1048598" name="标题 1"/>
          <p:cNvSpPr>
            <a:spLocks noGrp="1"/>
          </p:cNvSpPr>
          <p:nvPr>
            <p:ph type="title"/>
          </p:nvPr>
        </p:nvSpPr>
        <p:spPr/>
        <p:txBody>
          <a:bodyPr/>
          <a:lstStyle/>
          <a:p>
            <a:r>
              <a:rPr lang="zh-CN" altLang="en-US" dirty="0"/>
              <a:t>汇报内容</a:t>
            </a:r>
            <a:endParaRPr lang="zh-CN" altLang="en-US"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8950" y="201930"/>
            <a:ext cx="8197850" cy="5805805"/>
          </a:xfrm>
        </p:spPr>
        <p:txBody>
          <a:bodyPr/>
          <a:lstStyle/>
          <a:p>
            <a:r>
              <a:rPr lang="zh-CN" altLang="en-US"/>
              <a:t>电话号码不是</a:t>
            </a:r>
            <a:r>
              <a:rPr lang="en-US" altLang="zh-CN"/>
              <a:t>11</a:t>
            </a:r>
            <a:r>
              <a:rPr lang="zh-CN" altLang="en-US"/>
              <a:t>位</a:t>
            </a:r>
            <a:endParaRPr lang="zh-CN" altLang="en-US"/>
          </a:p>
          <a:p>
            <a:endParaRPr lang="zh-CN" altLang="en-US"/>
          </a:p>
        </p:txBody>
      </p:sp>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727075" y="652780"/>
            <a:ext cx="6381115" cy="60782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0535" y="225425"/>
            <a:ext cx="8216265" cy="5782310"/>
          </a:xfrm>
        </p:spPr>
        <p:txBody>
          <a:bodyPr/>
          <a:lstStyle/>
          <a:p>
            <a:r>
              <a:rPr lang="zh-CN" altLang="en-US"/>
              <a:t>账号或者密码错误</a:t>
            </a:r>
            <a:endParaRPr lang="zh-CN" altLang="en-US"/>
          </a:p>
          <a:p>
            <a:pPr marL="109855" indent="0">
              <a:buNone/>
            </a:pPr>
            <a:endParaRPr lang="zh-CN" altLang="en-US"/>
          </a:p>
        </p:txBody>
      </p:sp>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539750" y="836930"/>
            <a:ext cx="6526530" cy="58693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7675" y="311785"/>
            <a:ext cx="8239125" cy="5695950"/>
          </a:xfrm>
        </p:spPr>
        <p:txBody>
          <a:bodyPr/>
          <a:lstStyle/>
          <a:p>
            <a:r>
              <a:rPr lang="zh-CN" altLang="en-US"/>
              <a:t>登陆成功</a:t>
            </a:r>
            <a:endParaRPr lang="zh-CN" altLang="en-US"/>
          </a:p>
          <a:p>
            <a:pPr marL="109855" indent="0">
              <a:buNone/>
            </a:pPr>
            <a:endParaRPr lang="zh-CN" altLang="en-US"/>
          </a:p>
        </p:txBody>
      </p:sp>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899795" y="836930"/>
            <a:ext cx="6106160" cy="59289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9740" y="340995"/>
            <a:ext cx="8227060" cy="5666740"/>
          </a:xfrm>
        </p:spPr>
        <p:txBody>
          <a:bodyPr/>
          <a:lstStyle/>
          <a:p>
            <a:r>
              <a:rPr lang="zh-CN" altLang="en-US"/>
              <a:t>将登录信息计入</a:t>
            </a:r>
            <a:r>
              <a:rPr lang="en-US" altLang="zh-CN"/>
              <a:t>Redis</a:t>
            </a:r>
            <a:endParaRPr lang="en-US" altLang="zh-CN"/>
          </a:p>
          <a:p>
            <a:pPr marL="109855" indent="0">
              <a:buNone/>
            </a:pPr>
            <a:endParaRPr lang="en-US" altLang="zh-CN"/>
          </a:p>
        </p:txBody>
      </p:sp>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179705" y="1052830"/>
            <a:ext cx="8580755" cy="2053590"/>
          </a:xfrm>
          <a:prstGeom prst="rect">
            <a:avLst/>
          </a:prstGeom>
        </p:spPr>
      </p:pic>
      <p:sp>
        <p:nvSpPr>
          <p:cNvPr id="7" name="文本框 6"/>
          <p:cNvSpPr txBox="1"/>
          <p:nvPr/>
        </p:nvSpPr>
        <p:spPr>
          <a:xfrm>
            <a:off x="252095" y="3198495"/>
            <a:ext cx="6574155" cy="829945"/>
          </a:xfrm>
          <a:prstGeom prst="rect">
            <a:avLst/>
          </a:prstGeom>
          <a:noFill/>
        </p:spPr>
        <p:txBody>
          <a:bodyPr wrap="square" rtlCol="0">
            <a:spAutoFit/>
          </a:bodyPr>
          <a:lstStyle/>
          <a:p>
            <a:r>
              <a:rPr lang="zh-CN" altLang="en-US"/>
              <a:t>以</a:t>
            </a:r>
            <a:r>
              <a:rPr lang="en-US" altLang="zh-CN"/>
              <a:t>token</a:t>
            </a:r>
            <a:r>
              <a:rPr lang="zh-CN" altLang="en-US"/>
              <a:t>为</a:t>
            </a:r>
            <a:r>
              <a:rPr lang="en-US" altLang="zh-CN"/>
              <a:t>key</a:t>
            </a:r>
            <a:r>
              <a:rPr lang="zh-CN" altLang="en-US"/>
              <a:t>值，</a:t>
            </a:r>
            <a:r>
              <a:rPr lang="en-US" altLang="zh-CN"/>
              <a:t>user</a:t>
            </a:r>
            <a:r>
              <a:rPr lang="zh-CN" altLang="en-US"/>
              <a:t>对象为</a:t>
            </a:r>
            <a:r>
              <a:rPr lang="en-US" altLang="zh-CN"/>
              <a:t>value</a:t>
            </a:r>
            <a:r>
              <a:rPr lang="zh-CN" altLang="en-US"/>
              <a:t>值存入，用</a:t>
            </a:r>
            <a:r>
              <a:rPr lang="en-US" altLang="zh-CN"/>
              <a:t>redis</a:t>
            </a:r>
            <a:r>
              <a:rPr lang="zh-CN" altLang="en-US"/>
              <a:t>做缓存，存储登录信息。</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333375"/>
            <a:ext cx="8253730" cy="5674360"/>
          </a:xfrm>
        </p:spPr>
        <p:txBody>
          <a:bodyPr/>
          <a:lstStyle/>
          <a:p>
            <a:r>
              <a:rPr lang="zh-CN" altLang="en-US"/>
              <a:t>注册模块</a:t>
            </a:r>
            <a:endParaRPr lang="zh-CN" altLang="en-US"/>
          </a:p>
          <a:p>
            <a:pPr marL="109855" indent="0">
              <a:buNone/>
            </a:pPr>
            <a:endParaRPr lang="zh-CN" altLang="en-US"/>
          </a:p>
        </p:txBody>
      </p:sp>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736600" y="927100"/>
            <a:ext cx="7407910" cy="51879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179705" y="788670"/>
            <a:ext cx="3939540" cy="4528820"/>
          </a:xfrm>
          <a:prstGeom prst="rect">
            <a:avLst/>
          </a:prstGeom>
        </p:spPr>
      </p:pic>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sp>
        <p:nvSpPr>
          <p:cNvPr id="6" name="文本框 5"/>
          <p:cNvSpPr txBox="1"/>
          <p:nvPr/>
        </p:nvSpPr>
        <p:spPr>
          <a:xfrm>
            <a:off x="395605" y="188595"/>
            <a:ext cx="3048000" cy="460375"/>
          </a:xfrm>
          <a:prstGeom prst="rect">
            <a:avLst/>
          </a:prstGeom>
          <a:noFill/>
        </p:spPr>
        <p:txBody>
          <a:bodyPr wrap="square" rtlCol="0">
            <a:spAutoFit/>
          </a:bodyPr>
          <a:lstStyle/>
          <a:p>
            <a:r>
              <a:rPr lang="zh-CN" altLang="en-US"/>
              <a:t>发送验证码</a:t>
            </a:r>
            <a:endParaRPr lang="zh-CN" altLang="en-US"/>
          </a:p>
        </p:txBody>
      </p:sp>
      <p:sp>
        <p:nvSpPr>
          <p:cNvPr id="8" name="文本框 7"/>
          <p:cNvSpPr txBox="1"/>
          <p:nvPr/>
        </p:nvSpPr>
        <p:spPr>
          <a:xfrm>
            <a:off x="4428490" y="1052830"/>
            <a:ext cx="3048000" cy="2306955"/>
          </a:xfrm>
          <a:prstGeom prst="rect">
            <a:avLst/>
          </a:prstGeom>
          <a:noFill/>
        </p:spPr>
        <p:txBody>
          <a:bodyPr wrap="square" rtlCol="0">
            <a:spAutoFit/>
          </a:bodyPr>
          <a:lstStyle/>
          <a:p>
            <a:r>
              <a:rPr lang="zh-CN" altLang="en-US"/>
              <a:t>由于我们这个项目不是企业项目，不能申请短信发送验证码，是违法的，所以在这里就直接后端显示，有效期为</a:t>
            </a:r>
            <a:r>
              <a:rPr lang="en-US" altLang="zh-CN"/>
              <a:t>5</a:t>
            </a:r>
            <a:r>
              <a:rPr lang="zh-CN" altLang="en-US"/>
              <a:t>分钟。</a:t>
            </a:r>
            <a:endParaRPr lang="zh-CN" altLang="en-US"/>
          </a:p>
        </p:txBody>
      </p:sp>
      <p:pic>
        <p:nvPicPr>
          <p:cNvPr id="9" name="图片 8"/>
          <p:cNvPicPr>
            <a:picLocks noChangeAspect="1"/>
          </p:cNvPicPr>
          <p:nvPr/>
        </p:nvPicPr>
        <p:blipFill>
          <a:blip r:embed="rId2"/>
          <a:stretch>
            <a:fillRect/>
          </a:stretch>
        </p:blipFill>
        <p:spPr>
          <a:xfrm>
            <a:off x="4211955" y="4725035"/>
            <a:ext cx="4860290" cy="1247775"/>
          </a:xfrm>
          <a:prstGeom prst="rect">
            <a:avLst/>
          </a:prstGeom>
        </p:spPr>
      </p:pic>
      <p:sp>
        <p:nvSpPr>
          <p:cNvPr id="10" name="文本框 9"/>
          <p:cNvSpPr txBox="1"/>
          <p:nvPr/>
        </p:nvSpPr>
        <p:spPr>
          <a:xfrm>
            <a:off x="4284345" y="3861435"/>
            <a:ext cx="3048000" cy="829945"/>
          </a:xfrm>
          <a:prstGeom prst="rect">
            <a:avLst/>
          </a:prstGeom>
          <a:noFill/>
        </p:spPr>
        <p:txBody>
          <a:bodyPr wrap="square" rtlCol="0">
            <a:spAutoFit/>
          </a:bodyPr>
          <a:lstStyle/>
          <a:p>
            <a:r>
              <a:rPr lang="zh-CN" altLang="en-US"/>
              <a:t>验证码信息也存入</a:t>
            </a:r>
            <a:r>
              <a:rPr lang="en-US" altLang="zh-CN"/>
              <a:t>Redis</a:t>
            </a:r>
            <a:r>
              <a:rPr lang="zh-CN" altLang="en-US"/>
              <a:t>。</a:t>
            </a:r>
            <a:endParaRPr lang="zh-CN" altLang="en-US"/>
          </a:p>
        </p:txBody>
      </p:sp>
      <p:pic>
        <p:nvPicPr>
          <p:cNvPr id="11" name="图片 10"/>
          <p:cNvPicPr>
            <a:picLocks noChangeAspect="1"/>
          </p:cNvPicPr>
          <p:nvPr/>
        </p:nvPicPr>
        <p:blipFill>
          <a:blip r:embed="rId3"/>
          <a:stretch>
            <a:fillRect/>
          </a:stretch>
        </p:blipFill>
        <p:spPr>
          <a:xfrm>
            <a:off x="4428490" y="764540"/>
            <a:ext cx="3238500" cy="254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1043940" y="981075"/>
            <a:ext cx="5375910" cy="5700395"/>
          </a:xfrm>
          <a:prstGeom prst="rect">
            <a:avLst/>
          </a:prstGeom>
        </p:spPr>
      </p:pic>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sp>
        <p:nvSpPr>
          <p:cNvPr id="6" name="文本框 5"/>
          <p:cNvSpPr txBox="1"/>
          <p:nvPr/>
        </p:nvSpPr>
        <p:spPr>
          <a:xfrm>
            <a:off x="1188085" y="476885"/>
            <a:ext cx="3048000" cy="460375"/>
          </a:xfrm>
          <a:prstGeom prst="rect">
            <a:avLst/>
          </a:prstGeom>
          <a:noFill/>
        </p:spPr>
        <p:txBody>
          <a:bodyPr wrap="square" rtlCol="0">
            <a:spAutoFit/>
          </a:bodyPr>
          <a:lstStyle/>
          <a:p>
            <a:r>
              <a:rPr lang="zh-CN" altLang="en-US"/>
              <a:t>注册成功</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234950"/>
            <a:ext cx="8229600" cy="5772785"/>
          </a:xfrm>
        </p:spPr>
        <p:txBody>
          <a:bodyPr/>
          <a:lstStyle/>
          <a:p>
            <a:r>
              <a:rPr lang="zh-CN" altLang="en-US"/>
              <a:t>垃圾识别模块</a:t>
            </a:r>
            <a:endParaRPr lang="zh-CN" altLang="en-US"/>
          </a:p>
          <a:p>
            <a:pPr marL="109855" indent="0">
              <a:buNone/>
            </a:pPr>
            <a:r>
              <a:rPr lang="zh-CN" altLang="en-US"/>
              <a:t>上传图片</a:t>
            </a:r>
            <a:endParaRPr lang="zh-CN" altLang="en-US"/>
          </a:p>
          <a:p>
            <a:pPr marL="109855" indent="0">
              <a:buNone/>
            </a:pPr>
            <a:endParaRPr lang="zh-CN" altLang="en-US"/>
          </a:p>
        </p:txBody>
      </p:sp>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755650" y="1268730"/>
            <a:ext cx="6691630" cy="54387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421640"/>
            <a:ext cx="8229600" cy="5586095"/>
          </a:xfrm>
        </p:spPr>
        <p:txBody>
          <a:bodyPr/>
          <a:lstStyle/>
          <a:p>
            <a:r>
              <a:rPr lang="zh-CN" altLang="en-US"/>
              <a:t>识别结果</a:t>
            </a:r>
            <a:endParaRPr lang="zh-CN" altLang="en-US"/>
          </a:p>
          <a:p>
            <a:pPr marL="109855" indent="0">
              <a:buNone/>
            </a:pPr>
            <a:endParaRPr lang="zh-CN" altLang="en-US"/>
          </a:p>
        </p:txBody>
      </p:sp>
      <p:sp>
        <p:nvSpPr>
          <p:cNvPr id="4" name="灯片编号占位符 3"/>
          <p:cNvSpPr>
            <a:spLocks noGrp="1"/>
          </p:cNvSpPr>
          <p:nvPr>
            <p:ph type="sldNum" sz="quarter" idx="12"/>
          </p:nvPr>
        </p:nvSpPr>
        <p:spPr/>
        <p:txBody>
          <a:bodyPr/>
          <a:lstStyle/>
          <a:p>
            <a:fld id="{77E88AF7-5153-4875-A5A7-0323E1DC4585}"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323850" y="1196975"/>
            <a:ext cx="7275195" cy="1061085"/>
          </a:xfrm>
          <a:prstGeom prst="rect">
            <a:avLst/>
          </a:prstGeom>
        </p:spPr>
      </p:pic>
      <p:sp>
        <p:nvSpPr>
          <p:cNvPr id="6" name="文本框 5"/>
          <p:cNvSpPr txBox="1"/>
          <p:nvPr/>
        </p:nvSpPr>
        <p:spPr>
          <a:xfrm>
            <a:off x="828040" y="2204720"/>
            <a:ext cx="6173470" cy="829945"/>
          </a:xfrm>
          <a:prstGeom prst="rect">
            <a:avLst/>
          </a:prstGeom>
          <a:noFill/>
        </p:spPr>
        <p:txBody>
          <a:bodyPr wrap="square" rtlCol="0">
            <a:spAutoFit/>
          </a:bodyPr>
          <a:lstStyle/>
          <a:p>
            <a:r>
              <a:rPr lang="zh-CN" altLang="en-US"/>
              <a:t>由于前端需要将照片进行</a:t>
            </a:r>
            <a:r>
              <a:rPr lang="en-US" altLang="zh-CN"/>
              <a:t>Base64</a:t>
            </a:r>
            <a:r>
              <a:rPr lang="zh-CN" altLang="en-US"/>
              <a:t>编码一下传回后端，后端还需解析，所以速度有点慢。</a:t>
            </a:r>
            <a:endParaRPr lang="zh-CN" altLang="en-US"/>
          </a:p>
        </p:txBody>
      </p:sp>
      <p:pic>
        <p:nvPicPr>
          <p:cNvPr id="7" name="图片 6"/>
          <p:cNvPicPr>
            <a:picLocks noChangeAspect="1"/>
          </p:cNvPicPr>
          <p:nvPr/>
        </p:nvPicPr>
        <p:blipFill>
          <a:blip r:embed="rId2"/>
          <a:stretch>
            <a:fillRect/>
          </a:stretch>
        </p:blipFill>
        <p:spPr>
          <a:xfrm>
            <a:off x="230505" y="3068955"/>
            <a:ext cx="8682990" cy="1678305"/>
          </a:xfrm>
          <a:prstGeom prst="rect">
            <a:avLst/>
          </a:prstGeom>
        </p:spPr>
      </p:pic>
      <p:sp>
        <p:nvSpPr>
          <p:cNvPr id="8" name="文本框 7"/>
          <p:cNvSpPr txBox="1"/>
          <p:nvPr/>
        </p:nvSpPr>
        <p:spPr>
          <a:xfrm>
            <a:off x="612140" y="4941570"/>
            <a:ext cx="7465695" cy="829945"/>
          </a:xfrm>
          <a:prstGeom prst="rect">
            <a:avLst/>
          </a:prstGeom>
          <a:noFill/>
        </p:spPr>
        <p:txBody>
          <a:bodyPr wrap="square" rtlCol="0">
            <a:spAutoFit/>
          </a:bodyPr>
          <a:lstStyle/>
          <a:p>
            <a:r>
              <a:rPr lang="en-US" altLang="zh-CN"/>
              <a:t>Python</a:t>
            </a:r>
            <a:r>
              <a:rPr lang="zh-CN" altLang="en-US"/>
              <a:t>返回数字标识：class_labels = ["glass", "paper", "cardboard", "plastic", "metal", "trash"]</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内容占位符 2"/>
          <p:cNvSpPr>
            <a:spLocks noGrp="1"/>
          </p:cNvSpPr>
          <p:nvPr>
            <p:ph idx="1"/>
          </p:nvPr>
        </p:nvSpPr>
        <p:spPr>
          <a:xfrm>
            <a:off x="471805" y="1275080"/>
            <a:ext cx="8214995" cy="4732655"/>
          </a:xfrm>
        </p:spPr>
        <p:txBody>
          <a:bodyPr>
            <a:normAutofit fontScale="90000" lnSpcReduction="20000"/>
          </a:bodyPr>
          <a:lstStyle/>
          <a:p>
            <a:r>
              <a:rPr lang="zh-CN" altLang="en-US" dirty="0"/>
              <a:t>运行和部署环境</a:t>
            </a:r>
            <a:endParaRPr lang="en-US" altLang="zh-CN" dirty="0"/>
          </a:p>
          <a:p>
            <a:pPr marL="393065" lvl="1" indent="0">
              <a:buNone/>
            </a:pPr>
            <a:endParaRPr lang="zh-CN" altLang="en-US" dirty="0"/>
          </a:p>
          <a:p>
            <a:pPr lvl="1"/>
            <a:endParaRPr lang="zh-CN" altLang="en-US" dirty="0"/>
          </a:p>
          <a:p>
            <a:pPr lvl="1"/>
            <a:endParaRPr lang="zh-CN" altLang="en-US" dirty="0"/>
          </a:p>
          <a:p>
            <a:pPr lvl="0"/>
            <a:endParaRPr lang="zh-CN" altLang="en-US" dirty="0"/>
          </a:p>
          <a:p>
            <a:pPr lvl="0"/>
            <a:endParaRPr lang="zh-CN" altLang="en-US" dirty="0"/>
          </a:p>
          <a:p>
            <a:pPr lvl="0"/>
            <a:endParaRPr lang="zh-CN" altLang="en-US" dirty="0"/>
          </a:p>
          <a:p>
            <a:pPr lvl="0"/>
            <a:endParaRPr lang="zh-CN" altLang="en-US" dirty="0"/>
          </a:p>
          <a:p>
            <a:pPr lvl="0"/>
            <a:endParaRPr lang="zh-CN" altLang="en-US" dirty="0"/>
          </a:p>
          <a:p>
            <a:pPr lvl="0"/>
            <a:endParaRPr lang="zh-CN" altLang="en-US" dirty="0"/>
          </a:p>
          <a:p>
            <a:pPr marL="109855" lvl="0" indent="0">
              <a:buNone/>
            </a:pPr>
            <a:endParaRPr lang="zh-CN" altLang="en-US" dirty="0"/>
          </a:p>
          <a:p>
            <a:pPr lvl="0"/>
            <a:r>
              <a:rPr lang="zh-CN" altLang="en-US" dirty="0"/>
              <a:t>演示软件系统的运行情况</a:t>
            </a:r>
            <a:endParaRPr lang="zh-CN" altLang="en-US" dirty="0"/>
          </a:p>
          <a:p>
            <a:pPr lvl="1"/>
            <a:r>
              <a:rPr lang="zh-CN" altLang="en-US" dirty="0"/>
              <a:t>目前来说我们的计划运行和操作都是在电脑端，之后有能力的话会拓展到安卓端。</a:t>
            </a:r>
            <a:endParaRPr lang="zh-CN" altLang="en-US" dirty="0"/>
          </a:p>
          <a:p>
            <a:pPr lvl="1"/>
            <a:endParaRPr lang="zh-CN" altLang="en-US" dirty="0"/>
          </a:p>
        </p:txBody>
      </p:sp>
      <p:sp>
        <p:nvSpPr>
          <p:cNvPr id="1048626" name="标题 1"/>
          <p:cNvSpPr>
            <a:spLocks noGrp="1"/>
          </p:cNvSpPr>
          <p:nvPr>
            <p:ph type="title"/>
          </p:nvPr>
        </p:nvSpPr>
        <p:spPr>
          <a:xfrm>
            <a:off x="471805" y="188278"/>
            <a:ext cx="8229600" cy="1143000"/>
          </a:xfrm>
        </p:spPr>
        <p:txBody>
          <a:bodyPr/>
          <a:lstStyle/>
          <a:p>
            <a:r>
              <a:rPr lang="zh-CN" altLang="en-US" dirty="0">
                <a:sym typeface="+mn-ea"/>
              </a:rPr>
              <a:t>系统部署与运行</a:t>
            </a:r>
            <a:endParaRPr lang="zh-CN" altLang="en-US" dirty="0"/>
          </a:p>
        </p:txBody>
      </p:sp>
      <p:pic>
        <p:nvPicPr>
          <p:cNvPr id="2" name="图片 1" descr="f666997768ebc4ac62ecfeef9e4c2e9b"/>
          <p:cNvPicPr>
            <a:picLocks noChangeAspect="1"/>
          </p:cNvPicPr>
          <p:nvPr/>
        </p:nvPicPr>
        <p:blipFill>
          <a:blip r:embed="rId1"/>
          <a:stretch>
            <a:fillRect/>
          </a:stretch>
        </p:blipFill>
        <p:spPr>
          <a:xfrm>
            <a:off x="827405" y="1988820"/>
            <a:ext cx="6402070" cy="2719705"/>
          </a:xfrm>
          <a:prstGeom prst="rect">
            <a:avLst/>
          </a:prstGeom>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内容占位符 1"/>
          <p:cNvSpPr>
            <a:spLocks noGrp="1"/>
          </p:cNvSpPr>
          <p:nvPr>
            <p:ph idx="1"/>
          </p:nvPr>
        </p:nvSpPr>
        <p:spPr/>
        <p:txBody>
          <a:bodyPr>
            <a:normAutofit fontScale="87500" lnSpcReduction="10000"/>
          </a:bodyPr>
          <a:lstStyle/>
          <a:p>
            <a:r>
              <a:rPr lang="zh-CN" altLang="en-US"/>
              <a:t>分工与角色</a:t>
            </a:r>
            <a:endParaRPr lang="zh-CN" altLang="en-US"/>
          </a:p>
          <a:p>
            <a:pPr marL="393065" lvl="1" indent="0" algn="l">
              <a:buSzTx/>
              <a:buNone/>
            </a:pPr>
            <a:r>
              <a:rPr lang="zh-CN" altLang="en-US"/>
              <a:t>陈曦：前端工程师、后端工程师、</a:t>
            </a:r>
            <a:r>
              <a:rPr lang="en-US" altLang="zh-CN"/>
              <a:t>git</a:t>
            </a:r>
            <a:r>
              <a:rPr lang="zh-CN" altLang="en-US"/>
              <a:t>管理</a:t>
            </a:r>
            <a:endParaRPr lang="zh-CN" altLang="en-US"/>
          </a:p>
          <a:p>
            <a:pPr marL="393065" lvl="1" indent="0" algn="l">
              <a:buSzTx/>
              <a:buNone/>
            </a:pPr>
            <a:r>
              <a:rPr lang="zh-CN" altLang="en-US"/>
              <a:t>李睿：算法工程师</a:t>
            </a:r>
            <a:endParaRPr lang="zh-CN" altLang="en-US"/>
          </a:p>
          <a:p>
            <a:pPr marL="393065" lvl="1" indent="0" algn="l">
              <a:buSzTx/>
              <a:buNone/>
            </a:pPr>
            <a:r>
              <a:rPr lang="zh-CN" altLang="en-US"/>
              <a:t>郑博文：前端工程师</a:t>
            </a:r>
            <a:endParaRPr lang="zh-CN" altLang="en-US"/>
          </a:p>
          <a:p>
            <a:pPr marL="393065" lvl="1" indent="0" algn="l">
              <a:buSzTx/>
              <a:buNone/>
            </a:pPr>
            <a:r>
              <a:rPr lang="zh-CN" altLang="en-US"/>
              <a:t>杨雨佳：项目PM</a:t>
            </a:r>
            <a:endParaRPr lang="zh-CN" altLang="en-US"/>
          </a:p>
          <a:p>
            <a:pPr marL="393065" lvl="1" indent="0" algn="l">
              <a:buSzTx/>
              <a:buNone/>
            </a:pPr>
            <a:r>
              <a:rPr lang="zh-CN" altLang="en-US"/>
              <a:t>范兴宇：测试</a:t>
            </a:r>
            <a:endParaRPr lang="zh-CN" altLang="en-US"/>
          </a:p>
          <a:p>
            <a:r>
              <a:rPr lang="zh-CN" altLang="en-US"/>
              <a:t>个人贡献</a:t>
            </a:r>
            <a:endParaRPr lang="zh-CN" altLang="en-US"/>
          </a:p>
          <a:p>
            <a:pPr marL="393065" lvl="1" indent="0" algn="l">
              <a:buSzTx/>
              <a:buNone/>
            </a:pPr>
            <a:r>
              <a:rPr lang="zh-CN" altLang="en-US">
                <a:sym typeface="+mn-ea"/>
              </a:rPr>
              <a:t>陈曦：统筹规划任务、后端微服务的构建、后端逻辑代码完成、前端部分Vue代码编写、数据库设计、Redis键值对设计、java调用python的实现</a:t>
            </a:r>
            <a:endParaRPr lang="zh-CN" altLang="en-US"/>
          </a:p>
          <a:p>
            <a:pPr marL="393065" lvl="1" indent="0" algn="l">
              <a:buSzTx/>
              <a:buNone/>
            </a:pPr>
            <a:r>
              <a:rPr lang="zh-CN" altLang="en-US">
                <a:sym typeface="+mn-ea"/>
              </a:rPr>
              <a:t>李睿：机器学习算法的实现和优化算法</a:t>
            </a:r>
            <a:endParaRPr lang="zh-CN" altLang="en-US"/>
          </a:p>
          <a:p>
            <a:pPr marL="393065" lvl="1" indent="0" algn="l">
              <a:buSzTx/>
              <a:buNone/>
            </a:pPr>
            <a:r>
              <a:rPr lang="zh-CN" altLang="en-US">
                <a:sym typeface="+mn-ea"/>
              </a:rPr>
              <a:t>郑博文：前端部分代码编写</a:t>
            </a:r>
            <a:endParaRPr lang="zh-CN" altLang="en-US"/>
          </a:p>
          <a:p>
            <a:pPr marL="393065" lvl="1" indent="0" algn="l">
              <a:buSzTx/>
              <a:buNone/>
            </a:pPr>
            <a:r>
              <a:rPr lang="zh-CN" altLang="en-US">
                <a:sym typeface="+mn-ea"/>
              </a:rPr>
              <a:t>杨雨佳：项目PM，每天检查报告，制定计划</a:t>
            </a:r>
            <a:endParaRPr lang="zh-CN" altLang="en-US"/>
          </a:p>
          <a:p>
            <a:pPr marL="393065" lvl="1" indent="0" algn="l">
              <a:buSzTx/>
              <a:buNone/>
            </a:pPr>
            <a:r>
              <a:rPr lang="zh-CN" altLang="en-US">
                <a:sym typeface="+mn-ea"/>
              </a:rPr>
              <a:t>范兴宇：完成接口测试和ui测试</a:t>
            </a:r>
            <a:endParaRPr lang="zh-CN" altLang="en-US"/>
          </a:p>
          <a:p>
            <a:pPr marL="393065" lvl="1" indent="0">
              <a:buNone/>
            </a:pPr>
            <a:endParaRPr lang="zh-CN" altLang="en-US"/>
          </a:p>
        </p:txBody>
      </p:sp>
      <p:sp>
        <p:nvSpPr>
          <p:cNvPr id="1048631" name="灯片编号占位符 3"/>
          <p:cNvSpPr>
            <a:spLocks noGrp="1"/>
          </p:cNvSpPr>
          <p:nvPr>
            <p:ph type="sldNum" sz="quarter" idx="12"/>
          </p:nvPr>
        </p:nvSpPr>
        <p:spPr/>
        <p:txBody>
          <a:bodyPr/>
          <a:lstStyle/>
          <a:p>
            <a:r>
              <a:rPr lang="zh-CN" altLang="en-US"/>
              <a:t>*</a:t>
            </a:r>
            <a:endParaRPr lang="zh-CN" altLang="en-US"/>
          </a:p>
        </p:txBody>
      </p:sp>
      <p:sp>
        <p:nvSpPr>
          <p:cNvPr id="1048632" name="标题 4"/>
          <p:cNvSpPr>
            <a:spLocks noGrp="1"/>
          </p:cNvSpPr>
          <p:nvPr>
            <p:ph type="title"/>
          </p:nvPr>
        </p:nvSpPr>
        <p:spPr/>
        <p:txBody>
          <a:bodyPr/>
          <a:lstStyle/>
          <a:p>
            <a:r>
              <a:rPr lang="zh-CN" altLang="en-US"/>
              <a:t>团队成员分工与贡献</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内容占位符 1"/>
          <p:cNvSpPr>
            <a:spLocks noGrp="1"/>
          </p:cNvSpPr>
          <p:nvPr>
            <p:ph idx="1"/>
          </p:nvPr>
        </p:nvSpPr>
        <p:spPr>
          <a:xfrm>
            <a:off x="457200" y="1481455"/>
            <a:ext cx="8229600" cy="5097145"/>
          </a:xfrm>
        </p:spPr>
        <p:txBody>
          <a:bodyPr>
            <a:normAutofit lnSpcReduction="10000"/>
          </a:bodyPr>
          <a:lstStyle/>
          <a:p>
            <a:r>
              <a:rPr lang="zh-CN" altLang="en-US"/>
              <a:t>对</a:t>
            </a:r>
            <a:r>
              <a:rPr lang="en-US" altLang="zh-CN"/>
              <a:t>alpha</a:t>
            </a:r>
            <a:r>
              <a:rPr lang="zh-CN" altLang="en-US"/>
              <a:t>阶段进行总结</a:t>
            </a:r>
            <a:endParaRPr lang="zh-CN" altLang="en-US"/>
          </a:p>
          <a:p>
            <a:pPr lvl="1"/>
            <a:r>
              <a:rPr lang="zh-CN" altLang="en-US" sz="2300"/>
              <a:t>收获与体会</a:t>
            </a:r>
            <a:endParaRPr lang="zh-CN" altLang="en-US" sz="2300"/>
          </a:p>
          <a:p>
            <a:pPr marL="393065" lvl="1" indent="0">
              <a:buNone/>
            </a:pPr>
            <a:r>
              <a:rPr lang="zh-CN" altLang="en-US" sz="2300"/>
              <a:t>虽然有点苦但是还是看到结果还是蛮开心的。</a:t>
            </a:r>
            <a:endParaRPr lang="zh-CN" altLang="en-US" sz="2300"/>
          </a:p>
          <a:p>
            <a:pPr lvl="1"/>
            <a:r>
              <a:rPr lang="zh-CN" altLang="en-US" sz="2300"/>
              <a:t>困难和问题</a:t>
            </a:r>
            <a:endParaRPr lang="zh-CN" altLang="en-US" sz="2300"/>
          </a:p>
          <a:p>
            <a:pPr marL="393065" lvl="1" indent="0">
              <a:buNone/>
            </a:pPr>
            <a:r>
              <a:rPr lang="en-US" altLang="zh-CN"/>
              <a:t>1.</a:t>
            </a:r>
            <a:r>
              <a:rPr lang="zh-CN" altLang="en-US"/>
              <a:t>这个项目完全重新搭建的所以配环境和调试参数方面遇到了蛮多的问题。</a:t>
            </a:r>
            <a:endParaRPr lang="zh-CN" altLang="en-US"/>
          </a:p>
          <a:p>
            <a:pPr marL="393065" lvl="1" indent="0">
              <a:buNone/>
            </a:pPr>
            <a:r>
              <a:rPr lang="en-US" altLang="zh-CN"/>
              <a:t>2.</a:t>
            </a:r>
            <a:r>
              <a:rPr lang="zh-CN" altLang="en-US"/>
              <a:t>团队合作还不够，有几天组员没有准时完成任务。</a:t>
            </a:r>
            <a:endParaRPr lang="zh-CN" altLang="en-US"/>
          </a:p>
          <a:p>
            <a:pPr marL="393065" lvl="1" indent="0">
              <a:buNone/>
            </a:pPr>
            <a:r>
              <a:rPr lang="en-US" altLang="zh-CN"/>
              <a:t>3.</a:t>
            </a:r>
            <a:r>
              <a:rPr lang="zh-CN" altLang="en-US"/>
              <a:t>对前端代码不熟悉，基本上都是一边学一边写。</a:t>
            </a:r>
            <a:endParaRPr lang="zh-CN" altLang="en-US"/>
          </a:p>
          <a:p>
            <a:r>
              <a:rPr lang="en-US" altLang="zh-CN"/>
              <a:t>beta</a:t>
            </a:r>
            <a:r>
              <a:rPr lang="zh-CN" altLang="en-US"/>
              <a:t>阶段的展望</a:t>
            </a:r>
            <a:endParaRPr lang="zh-CN" altLang="en-US"/>
          </a:p>
          <a:p>
            <a:pPr marL="393065" lvl="1" indent="0">
              <a:buNone/>
            </a:pPr>
            <a:r>
              <a:rPr lang="en-US" altLang="zh-CN"/>
              <a:t>1.</a:t>
            </a:r>
            <a:r>
              <a:rPr lang="zh-CN" altLang="en-US"/>
              <a:t>主界面设计完善和后端代码检查、完善注释。</a:t>
            </a:r>
            <a:endParaRPr lang="zh-CN" altLang="en-US"/>
          </a:p>
          <a:p>
            <a:pPr marL="393065" lvl="1" indent="0">
              <a:buNone/>
            </a:pPr>
            <a:r>
              <a:rPr lang="en-US" altLang="zh-CN"/>
              <a:t>2.</a:t>
            </a:r>
            <a:r>
              <a:rPr lang="zh-CN" altLang="en-US"/>
              <a:t>机器学习代码优化提高效率。</a:t>
            </a:r>
            <a:endParaRPr lang="zh-CN" altLang="en-US"/>
          </a:p>
          <a:p>
            <a:pPr marL="393065" lvl="1" indent="0">
              <a:buNone/>
            </a:pPr>
            <a:r>
              <a:rPr lang="en-US" altLang="zh-CN"/>
              <a:t>3.</a:t>
            </a:r>
            <a:r>
              <a:rPr lang="zh-CN" altLang="en-US"/>
              <a:t>使用嵌入式部件进行拍照识别，有能力的话穿插一些语言播报。</a:t>
            </a:r>
            <a:endParaRPr lang="zh-CN" altLang="en-US"/>
          </a:p>
        </p:txBody>
      </p:sp>
      <p:sp>
        <p:nvSpPr>
          <p:cNvPr id="1048634" name="灯片编号占位符 3"/>
          <p:cNvSpPr>
            <a:spLocks noGrp="1"/>
          </p:cNvSpPr>
          <p:nvPr>
            <p:ph type="sldNum" sz="quarter" idx="12"/>
          </p:nvPr>
        </p:nvSpPr>
        <p:spPr/>
        <p:txBody>
          <a:bodyPr/>
          <a:lstStyle/>
          <a:p>
            <a:r>
              <a:rPr lang="zh-CN" altLang="en-US"/>
              <a:t>*</a:t>
            </a:r>
            <a:endParaRPr lang="zh-CN" altLang="en-US"/>
          </a:p>
        </p:txBody>
      </p:sp>
      <p:sp>
        <p:nvSpPr>
          <p:cNvPr id="1048635" name="标题 4"/>
          <p:cNvSpPr>
            <a:spLocks noGrp="1"/>
          </p:cNvSpPr>
          <p:nvPr>
            <p:ph type="title"/>
          </p:nvPr>
        </p:nvSpPr>
        <p:spPr/>
        <p:txBody>
          <a:bodyPr/>
          <a:lstStyle/>
          <a:p>
            <a:r>
              <a:rPr lang="zh-CN" altLang="en-US"/>
              <a:t>总结与展望</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323850" y="1484630"/>
            <a:ext cx="8229600" cy="4258945"/>
          </a:xfrm>
          <a:prstGeom prst="rect">
            <a:avLst/>
          </a:prstGeom>
        </p:spPr>
      </p:pic>
      <p:sp>
        <p:nvSpPr>
          <p:cNvPr id="3" name="标题 2"/>
          <p:cNvSpPr>
            <a:spLocks noGrp="1"/>
          </p:cNvSpPr>
          <p:nvPr>
            <p:ph type="title"/>
          </p:nvPr>
        </p:nvSpPr>
        <p:spPr/>
        <p:txBody>
          <a:bodyPr/>
          <a:p>
            <a:r>
              <a:rPr lang="en-US" altLang="zh-CN" dirty="0">
                <a:sym typeface="+mn-ea"/>
              </a:rPr>
              <a:t>Github</a:t>
            </a:r>
            <a:r>
              <a:rPr lang="zh-CN" altLang="en-US" dirty="0">
                <a:sym typeface="+mn-ea"/>
              </a:rPr>
              <a:t>仓库</a:t>
            </a:r>
            <a:endParaRPr lang="zh-CN" altLang="en-US"/>
          </a:p>
        </p:txBody>
      </p:sp>
      <p:sp>
        <p:nvSpPr>
          <p:cNvPr id="4" name="灯片编号占位符 3"/>
          <p:cNvSpPr>
            <a:spLocks noGrp="1"/>
          </p:cNvSpPr>
          <p:nvPr>
            <p:ph type="sldNum" sz="quarter" idx="12"/>
          </p:nvPr>
        </p:nvSpPr>
        <p:spPr/>
        <p:txBody>
          <a:bodyPr/>
          <a:p>
            <a:fld id="{77E88AF7-5153-4875-A5A7-0323E1DC4585}" type="slidenum">
              <a:rPr lang="zh-CN" altLang="en-US" smtClean="0"/>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内容占位符 1"/>
          <p:cNvSpPr>
            <a:spLocks noGrp="1"/>
          </p:cNvSpPr>
          <p:nvPr>
            <p:ph idx="1"/>
          </p:nvPr>
        </p:nvSpPr>
        <p:spPr/>
        <p:txBody>
          <a:bodyPr/>
          <a:lstStyle/>
          <a:p>
            <a:r>
              <a:rPr lang="zh-CN" altLang="en-US"/>
              <a:t>软件开发技术</a:t>
            </a:r>
            <a:endParaRPr lang="en-US" altLang="zh-CN"/>
          </a:p>
          <a:p>
            <a:pPr lvl="1"/>
            <a:r>
              <a:rPr lang="en-US" altLang="zh-CN"/>
              <a:t>Java</a:t>
            </a:r>
            <a:r>
              <a:rPr lang="zh-CN" altLang="en-US"/>
              <a:t>、</a:t>
            </a:r>
            <a:r>
              <a:rPr lang="en-US" altLang="zh-CN"/>
              <a:t>Python</a:t>
            </a:r>
            <a:r>
              <a:rPr lang="zh-CN" altLang="en-US"/>
              <a:t>、</a:t>
            </a:r>
            <a:r>
              <a:rPr lang="en-US" altLang="zh-CN"/>
              <a:t>Vue</a:t>
            </a:r>
            <a:r>
              <a:rPr lang="zh-CN" altLang="en-US"/>
              <a:t>、</a:t>
            </a:r>
            <a:r>
              <a:rPr lang="en-US" altLang="zh-CN"/>
              <a:t>Redis</a:t>
            </a:r>
            <a:r>
              <a:rPr lang="zh-CN" altLang="en-US"/>
              <a:t>、</a:t>
            </a:r>
            <a:r>
              <a:rPr lang="en-US" altLang="zh-CN"/>
              <a:t>SpringCloud</a:t>
            </a:r>
            <a:r>
              <a:rPr lang="zh-CN" altLang="en-US"/>
              <a:t>、</a:t>
            </a:r>
            <a:r>
              <a:rPr lang="en-US" altLang="zh-CN"/>
              <a:t>Nacos</a:t>
            </a:r>
            <a:r>
              <a:rPr lang="zh-CN" altLang="en-US"/>
              <a:t>、</a:t>
            </a:r>
            <a:r>
              <a:rPr lang="en-US" altLang="zh-CN"/>
              <a:t>Git</a:t>
            </a:r>
            <a:r>
              <a:rPr lang="zh-CN" altLang="en-US"/>
              <a:t>、</a:t>
            </a:r>
            <a:r>
              <a:rPr lang="en-US" altLang="zh-CN"/>
              <a:t>Gateway</a:t>
            </a:r>
            <a:r>
              <a:rPr lang="zh-CN" altLang="en-US"/>
              <a:t>、</a:t>
            </a:r>
            <a:r>
              <a:rPr lang="en-US" altLang="zh-CN"/>
              <a:t>Mysql</a:t>
            </a:r>
            <a:r>
              <a:rPr lang="zh-CN" altLang="en-US"/>
              <a:t>、</a:t>
            </a:r>
            <a:r>
              <a:rPr lang="en-US" altLang="zh-CN"/>
              <a:t>Mybatis Plus</a:t>
            </a:r>
            <a:r>
              <a:rPr lang="zh-CN" altLang="en-US"/>
              <a:t>、</a:t>
            </a:r>
            <a:r>
              <a:rPr lang="en-US" altLang="zh-CN"/>
              <a:t>Jpython</a:t>
            </a:r>
            <a:r>
              <a:rPr lang="zh-CN" altLang="en-US"/>
              <a:t>、</a:t>
            </a:r>
            <a:r>
              <a:rPr lang="en-US" altLang="zh-CN"/>
              <a:t>Pytorch</a:t>
            </a:r>
            <a:endParaRPr lang="zh-CN" altLang="en-US"/>
          </a:p>
          <a:p>
            <a:r>
              <a:rPr lang="zh-CN" altLang="en-US"/>
              <a:t>编程语言</a:t>
            </a:r>
            <a:endParaRPr lang="en-US" altLang="zh-CN"/>
          </a:p>
          <a:p>
            <a:pPr lvl="1"/>
            <a:r>
              <a:rPr lang="en-US" altLang="zh-CN"/>
              <a:t>Java</a:t>
            </a:r>
            <a:r>
              <a:rPr lang="zh-CN" altLang="en-US"/>
              <a:t>、</a:t>
            </a:r>
            <a:r>
              <a:rPr lang="en-US" altLang="zh-CN"/>
              <a:t>Python</a:t>
            </a:r>
            <a:r>
              <a:rPr lang="zh-CN" altLang="en-US"/>
              <a:t>、</a:t>
            </a:r>
            <a:r>
              <a:rPr lang="en-US" altLang="zh-CN"/>
              <a:t>Vue</a:t>
            </a:r>
            <a:r>
              <a:rPr lang="zh-CN" altLang="en-US"/>
              <a:t>、</a:t>
            </a:r>
            <a:r>
              <a:rPr lang="en-US" altLang="zh-CN"/>
              <a:t>Html</a:t>
            </a:r>
            <a:r>
              <a:rPr lang="zh-CN" altLang="en-US"/>
              <a:t>、</a:t>
            </a:r>
            <a:r>
              <a:rPr lang="en-US" altLang="zh-CN"/>
              <a:t>Javascript</a:t>
            </a:r>
            <a:endParaRPr lang="en-US" altLang="zh-CN"/>
          </a:p>
          <a:p>
            <a:r>
              <a:rPr lang="zh-CN" altLang="en-US"/>
              <a:t>软件工具</a:t>
            </a:r>
            <a:endParaRPr lang="en-US" altLang="zh-CN"/>
          </a:p>
          <a:p>
            <a:pPr lvl="1"/>
            <a:r>
              <a:rPr lang="zh-CN" altLang="en-US"/>
              <a:t>开发工具：</a:t>
            </a:r>
            <a:r>
              <a:rPr lang="en-US" altLang="zh-CN"/>
              <a:t>IDEA</a:t>
            </a:r>
            <a:r>
              <a:rPr lang="zh-CN" altLang="en-US"/>
              <a:t>、</a:t>
            </a:r>
            <a:r>
              <a:rPr lang="en-US" altLang="zh-CN"/>
              <a:t>Pycharm</a:t>
            </a:r>
            <a:r>
              <a:rPr lang="zh-CN" altLang="en-US"/>
              <a:t>、</a:t>
            </a:r>
            <a:r>
              <a:rPr lang="en-US" altLang="zh-CN"/>
              <a:t>VS Code </a:t>
            </a:r>
            <a:r>
              <a:rPr lang="zh-CN" altLang="en-US"/>
              <a:t>测试工具：</a:t>
            </a:r>
            <a:r>
              <a:rPr lang="en-US" altLang="zh-CN"/>
              <a:t>Postman</a:t>
            </a:r>
            <a:r>
              <a:rPr lang="zh-CN" altLang="en-US"/>
              <a:t>、</a:t>
            </a:r>
            <a:r>
              <a:rPr lang="en-US" altLang="zh-CN"/>
              <a:t>Jmeter </a:t>
            </a:r>
            <a:r>
              <a:rPr lang="zh-CN" altLang="en-US"/>
              <a:t>缓存：</a:t>
            </a:r>
            <a:r>
              <a:rPr lang="en-US" altLang="zh-CN"/>
              <a:t>Redis </a:t>
            </a:r>
            <a:r>
              <a:rPr lang="zh-CN" altLang="en-US"/>
              <a:t>服务发现和流量管理：</a:t>
            </a:r>
            <a:r>
              <a:rPr lang="en-US" altLang="zh-CN"/>
              <a:t>Nacos </a:t>
            </a:r>
            <a:r>
              <a:rPr lang="zh-CN" altLang="en-US"/>
              <a:t>数据库：</a:t>
            </a:r>
            <a:r>
              <a:rPr lang="en-US" altLang="zh-CN"/>
              <a:t>Mysql</a:t>
            </a:r>
            <a:r>
              <a:rPr lang="zh-CN" altLang="en-US"/>
              <a:t>、</a:t>
            </a:r>
            <a:r>
              <a:rPr lang="en-US" altLang="zh-CN"/>
              <a:t>Navicat</a:t>
            </a:r>
            <a:r>
              <a:rPr lang="zh-CN" altLang="en-US"/>
              <a:t>、</a:t>
            </a:r>
            <a:r>
              <a:rPr lang="en-US" altLang="zh-CN"/>
              <a:t>Mybatis Plus</a:t>
            </a:r>
            <a:endParaRPr lang="en-US" altLang="zh-CN"/>
          </a:p>
          <a:p>
            <a:endParaRPr lang="en-US" altLang="zh-CN"/>
          </a:p>
        </p:txBody>
      </p:sp>
      <p:sp>
        <p:nvSpPr>
          <p:cNvPr id="1048613" name="灯片编号占位符 3"/>
          <p:cNvSpPr>
            <a:spLocks noGrp="1"/>
          </p:cNvSpPr>
          <p:nvPr>
            <p:ph type="sldNum" sz="quarter" idx="12"/>
          </p:nvPr>
        </p:nvSpPr>
        <p:spPr/>
        <p:txBody>
          <a:bodyPr/>
          <a:lstStyle/>
          <a:p>
            <a:r>
              <a:rPr lang="zh-CN" altLang="en-US"/>
              <a:t>*</a:t>
            </a:r>
            <a:endParaRPr lang="zh-CN" altLang="en-US"/>
          </a:p>
        </p:txBody>
      </p:sp>
      <p:sp>
        <p:nvSpPr>
          <p:cNvPr id="1048614" name="标题 4"/>
          <p:cNvSpPr>
            <a:spLocks noGrp="1"/>
          </p:cNvSpPr>
          <p:nvPr>
            <p:ph type="title"/>
          </p:nvPr>
        </p:nvSpPr>
        <p:spPr/>
        <p:txBody>
          <a:bodyPr/>
          <a:lstStyle/>
          <a:p>
            <a:r>
              <a:rPr lang="zh-CN" altLang="en-US"/>
              <a:t>开发技术与工具</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内容占位符 2"/>
          <p:cNvSpPr>
            <a:spLocks noGrp="1"/>
          </p:cNvSpPr>
          <p:nvPr>
            <p:ph idx="1"/>
          </p:nvPr>
        </p:nvSpPr>
        <p:spPr>
          <a:xfrm>
            <a:off x="457200" y="1481455"/>
            <a:ext cx="8197215" cy="4964430"/>
          </a:xfrm>
        </p:spPr>
        <p:txBody>
          <a:bodyPr>
            <a:normAutofit fontScale="87500" lnSpcReduction="10000"/>
          </a:bodyPr>
          <a:lstStyle/>
          <a:p>
            <a:r>
              <a:rPr lang="zh-CN" altLang="en-US" dirty="0"/>
              <a:t>现实问题</a:t>
            </a:r>
            <a:endParaRPr lang="zh-CN" altLang="en-US" dirty="0"/>
          </a:p>
          <a:p>
            <a:pPr lvl="1" algn="l">
              <a:buSzTx/>
            </a:pPr>
            <a:r>
              <a:rPr lang="zh-CN" altLang="en-US" dirty="0"/>
              <a:t>自19年垃圾分类政策试行，全国从46个垃圾分类试点城市实行开始，垃圾分类就变成了城市生活中的我们的一个重要需求。垃圾分类有助于我们日常生活的清洁方便，同样也有助于垃圾回收的高效利用。但对于许多人来说，如何甄别垃圾类型并正确投放是一件比较困难的事情。在大城市生活的人们日常的时间精力已经被生活所压榨殆尽，没有更多的时间和意愿去系统的学习垃圾分类的专业知识。 传统的人工垃圾分拣技术存在着效率低、耗时长、需要大量人力、分挑环境差等问题，如何有效地智能化地进行垃圾分类以及成为亟待解决的问题。</a:t>
            </a:r>
            <a:endParaRPr lang="zh-CN" altLang="en-US" dirty="0"/>
          </a:p>
          <a:p>
            <a:r>
              <a:rPr lang="zh-CN" altLang="en-US" dirty="0"/>
              <a:t>核心功能</a:t>
            </a:r>
            <a:endParaRPr lang="zh-CN" altLang="en-US" dirty="0"/>
          </a:p>
          <a:p>
            <a:pPr lvl="1"/>
            <a:r>
              <a:rPr lang="zh-CN" altLang="en-US" dirty="0"/>
              <a:t>实现登录和注册功能并且进行一些登录测试</a:t>
            </a:r>
            <a:endParaRPr lang="zh-CN" altLang="en-US" dirty="0"/>
          </a:p>
          <a:p>
            <a:pPr lvl="1"/>
            <a:r>
              <a:rPr lang="zh-CN" altLang="en-US" dirty="0"/>
              <a:t>实现垃圾识别鉴定及输出结果</a:t>
            </a:r>
            <a:endParaRPr lang="zh-CN" altLang="en-US" dirty="0"/>
          </a:p>
          <a:p>
            <a:r>
              <a:rPr lang="zh-CN" altLang="en-US" dirty="0"/>
              <a:t>需求创意</a:t>
            </a:r>
            <a:endParaRPr lang="zh-CN" altLang="en-US" dirty="0"/>
          </a:p>
          <a:p>
            <a:pPr lvl="1"/>
            <a:r>
              <a:rPr lang="zh-CN" altLang="en-US" dirty="0"/>
              <a:t>使用微服务进行后端代码的构建，使用</a:t>
            </a:r>
            <a:r>
              <a:rPr lang="en-US" altLang="zh-CN" dirty="0"/>
              <a:t>redis</a:t>
            </a:r>
            <a:r>
              <a:rPr lang="zh-CN" altLang="en-US" dirty="0"/>
              <a:t>进行缓存管理和使用</a:t>
            </a:r>
            <a:r>
              <a:rPr lang="en-US" altLang="zh-CN" dirty="0"/>
              <a:t>nacos</a:t>
            </a:r>
            <a:r>
              <a:rPr lang="zh-CN" altLang="en-US" dirty="0"/>
              <a:t>进行流量控制和服务发现，用网关进行统一管理。</a:t>
            </a:r>
            <a:endParaRPr lang="zh-CN" altLang="en-US" dirty="0"/>
          </a:p>
          <a:p>
            <a:endParaRPr lang="zh-CN" altLang="en-US" dirty="0"/>
          </a:p>
        </p:txBody>
      </p:sp>
      <p:sp>
        <p:nvSpPr>
          <p:cNvPr id="1048603" name="标题 1"/>
          <p:cNvSpPr>
            <a:spLocks noGrp="1"/>
          </p:cNvSpPr>
          <p:nvPr>
            <p:ph type="title"/>
          </p:nvPr>
        </p:nvSpPr>
        <p:spPr/>
        <p:txBody>
          <a:bodyPr/>
          <a:lstStyle/>
          <a:p>
            <a:r>
              <a:rPr lang="zh-CN" altLang="en-US" dirty="0"/>
              <a:t>软件需求与创意</a:t>
            </a:r>
            <a:endParaRPr lang="zh-CN" alt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66040" y="1124585"/>
            <a:ext cx="4307840" cy="5029835"/>
          </a:xfrm>
          <a:prstGeom prst="rect">
            <a:avLst/>
          </a:prstGeom>
        </p:spPr>
      </p:pic>
      <p:sp>
        <p:nvSpPr>
          <p:cNvPr id="4" name="灯片编号占位符 3"/>
          <p:cNvSpPr>
            <a:spLocks noGrp="1"/>
          </p:cNvSpPr>
          <p:nvPr>
            <p:ph type="sldNum" sz="quarter" idx="12"/>
          </p:nvPr>
        </p:nvSpPr>
        <p:spPr/>
        <p:txBody>
          <a:bodyPr/>
          <a:p>
            <a:fld id="{77E88AF7-5153-4875-A5A7-0323E1DC4585}" type="slidenum">
              <a:rPr lang="zh-CN" altLang="en-US" smtClean="0"/>
            </a:fld>
            <a:endParaRPr lang="en-US" altLang="zh-CN"/>
          </a:p>
        </p:txBody>
      </p:sp>
      <p:sp>
        <p:nvSpPr>
          <p:cNvPr id="6" name="文本框 5"/>
          <p:cNvSpPr txBox="1"/>
          <p:nvPr/>
        </p:nvSpPr>
        <p:spPr>
          <a:xfrm>
            <a:off x="899795" y="332740"/>
            <a:ext cx="3048000" cy="460375"/>
          </a:xfrm>
          <a:prstGeom prst="rect">
            <a:avLst/>
          </a:prstGeom>
          <a:noFill/>
        </p:spPr>
        <p:txBody>
          <a:bodyPr wrap="square" rtlCol="0">
            <a:spAutoFit/>
          </a:bodyPr>
          <a:p>
            <a:r>
              <a:rPr lang="zh-CN" altLang="en-US"/>
              <a:t>领歌看板</a:t>
            </a:r>
            <a:r>
              <a:rPr lang="zh-CN" altLang="en-US"/>
              <a:t>统计</a:t>
            </a:r>
            <a:endParaRPr lang="zh-CN" altLang="en-US"/>
          </a:p>
        </p:txBody>
      </p:sp>
      <p:pic>
        <p:nvPicPr>
          <p:cNvPr id="7" name="图片 6"/>
          <p:cNvPicPr>
            <a:picLocks noChangeAspect="1"/>
          </p:cNvPicPr>
          <p:nvPr/>
        </p:nvPicPr>
        <p:blipFill>
          <a:blip r:embed="rId2"/>
          <a:stretch>
            <a:fillRect/>
          </a:stretch>
        </p:blipFill>
        <p:spPr>
          <a:xfrm>
            <a:off x="4546600" y="1988820"/>
            <a:ext cx="4466590" cy="30105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内容占位符 2"/>
          <p:cNvSpPr>
            <a:spLocks noGrp="1"/>
          </p:cNvSpPr>
          <p:nvPr>
            <p:ph idx="1"/>
          </p:nvPr>
        </p:nvSpPr>
        <p:spPr/>
        <p:txBody>
          <a:bodyPr/>
          <a:lstStyle/>
          <a:p>
            <a:pPr lvl="0"/>
            <a:r>
              <a:rPr lang="zh-CN" altLang="en-US" sz="2700" dirty="0"/>
              <a:t>介绍项目在</a:t>
            </a:r>
            <a:r>
              <a:rPr lang="en-US" altLang="zh-CN" sz="2700" dirty="0"/>
              <a:t>alpha</a:t>
            </a:r>
            <a:r>
              <a:rPr lang="zh-CN" altLang="en-US" sz="2700" dirty="0"/>
              <a:t>阶段实现了哪些功能</a:t>
            </a:r>
            <a:endParaRPr lang="zh-CN" altLang="en-US" sz="2700" dirty="0"/>
          </a:p>
          <a:p>
            <a:pPr marL="109855" lvl="0" indent="0">
              <a:buNone/>
            </a:pPr>
            <a:r>
              <a:rPr lang="zh-CN" altLang="en-US" sz="2700" dirty="0"/>
              <a:t>登录注册功能、一些人性化提示、鉴定垃圾类型</a:t>
            </a:r>
            <a:endParaRPr lang="zh-CN" altLang="en-US" sz="2700" dirty="0"/>
          </a:p>
          <a:p>
            <a:r>
              <a:rPr lang="zh-CN" altLang="en-US" dirty="0"/>
              <a:t>核心场景是否实现？</a:t>
            </a:r>
            <a:endParaRPr lang="zh-CN" altLang="en-US" dirty="0"/>
          </a:p>
          <a:p>
            <a:pPr marL="109855" indent="0">
              <a:buNone/>
            </a:pPr>
            <a:r>
              <a:rPr lang="zh-CN" altLang="en-US" dirty="0"/>
              <a:t>是</a:t>
            </a:r>
            <a:endParaRPr lang="zh-CN" altLang="en-US" dirty="0"/>
          </a:p>
          <a:p>
            <a:r>
              <a:rPr lang="zh-CN" altLang="en-US">
                <a:sym typeface="+mn-ea"/>
              </a:rPr>
              <a:t>从用户角度看验收条件是什么</a:t>
            </a:r>
            <a:endParaRPr lang="zh-CN" altLang="en-US">
              <a:sym typeface="+mn-ea"/>
            </a:endParaRPr>
          </a:p>
          <a:p>
            <a:pPr marL="109855" indent="0">
              <a:buNone/>
            </a:pPr>
            <a:r>
              <a:rPr lang="zh-CN" altLang="en-US"/>
              <a:t>有垃圾分类需求并且系统能准确给出垃圾类型引导用户正确地投放垃圾</a:t>
            </a:r>
            <a:endParaRPr lang="zh-CN" altLang="en-US"/>
          </a:p>
          <a:p>
            <a:endParaRPr lang="zh-CN" altLang="en-US" dirty="0"/>
          </a:p>
          <a:p>
            <a:endParaRPr lang="zh-CN" altLang="en-US" dirty="0"/>
          </a:p>
        </p:txBody>
      </p:sp>
      <p:sp>
        <p:nvSpPr>
          <p:cNvPr id="1048608" name="标题 1"/>
          <p:cNvSpPr>
            <a:spLocks noGrp="1"/>
          </p:cNvSpPr>
          <p:nvPr>
            <p:ph type="title"/>
          </p:nvPr>
        </p:nvSpPr>
        <p:spPr/>
        <p:txBody>
          <a:bodyPr/>
          <a:lstStyle/>
          <a:p>
            <a:r>
              <a:rPr lang="en-US" altLang="zh-CN" dirty="0"/>
              <a:t>MVP</a:t>
            </a:r>
            <a:r>
              <a:rPr lang="zh-CN" altLang="en-US" dirty="0"/>
              <a:t>（</a:t>
            </a:r>
            <a:r>
              <a:rPr lang="en-US" altLang="zh-CN" dirty="0"/>
              <a:t>alpha</a:t>
            </a:r>
            <a:r>
              <a:rPr lang="zh-CN" altLang="en-US" dirty="0"/>
              <a:t>阶段）</a:t>
            </a:r>
            <a:endParaRPr lang="zh-CN" altLang="en-US"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内容占位符 1"/>
          <p:cNvSpPr>
            <a:spLocks noGrp="1"/>
          </p:cNvSpPr>
          <p:nvPr>
            <p:ph idx="1"/>
          </p:nvPr>
        </p:nvSpPr>
        <p:spPr/>
        <p:txBody>
          <a:bodyPr/>
          <a:lstStyle/>
          <a:p>
            <a:r>
              <a:rPr lang="zh-CN" altLang="en-US"/>
              <a:t>数据准备</a:t>
            </a:r>
            <a:endParaRPr lang="en-US" altLang="zh-CN"/>
          </a:p>
          <a:p>
            <a:pPr lvl="1"/>
            <a:r>
              <a:rPr lang="zh-CN" altLang="en-US"/>
              <a:t>在互联网上查找开源数据集</a:t>
            </a:r>
            <a:r>
              <a:rPr lang="en-US" altLang="zh-CN"/>
              <a:t>kaggle</a:t>
            </a:r>
            <a:r>
              <a:rPr lang="zh-CN" altLang="en-US"/>
              <a:t>的</a:t>
            </a:r>
            <a:r>
              <a:rPr lang="en-US" altLang="zh-CN"/>
              <a:t>Garbage Classification(</a:t>
            </a:r>
            <a:r>
              <a:rPr lang="en-US" altLang="zh-CN">
                <a:hlinkClick r:id="rId1"/>
              </a:rPr>
              <a:t>https://www.kaggle.com/datasets/asdasdasasdas/garbage-classification</a:t>
            </a:r>
            <a:r>
              <a:rPr lang="en-US" altLang="zh-CN"/>
              <a:t>)</a:t>
            </a:r>
            <a:r>
              <a:rPr lang="zh-CN" altLang="en-US"/>
              <a:t>并下载</a:t>
            </a:r>
            <a:endParaRPr lang="en-US" altLang="zh-CN"/>
          </a:p>
          <a:p>
            <a:pPr lvl="1"/>
            <a:r>
              <a:rPr lang="zh-CN" altLang="en-US"/>
              <a:t>该数据集有</a:t>
            </a:r>
            <a:r>
              <a:rPr lang="en-US" altLang="zh-CN"/>
              <a:t>6</a:t>
            </a:r>
            <a:r>
              <a:rPr lang="zh-CN" altLang="en-US"/>
              <a:t>个类别分别是</a:t>
            </a:r>
            <a:r>
              <a:rPr lang="en-US" altLang="zh-CN"/>
              <a:t>cardboard(</a:t>
            </a:r>
            <a:r>
              <a:rPr lang="zh-CN" altLang="en-US"/>
              <a:t>纸皮</a:t>
            </a:r>
            <a:r>
              <a:rPr lang="en-US" altLang="zh-CN"/>
              <a:t>)</a:t>
            </a:r>
            <a:r>
              <a:rPr lang="zh-CN" altLang="en-US"/>
              <a:t>，</a:t>
            </a:r>
            <a:br>
              <a:rPr lang="en-US" altLang="zh-CN"/>
            </a:br>
            <a:r>
              <a:rPr lang="en-US" altLang="zh-CN"/>
              <a:t>glass(</a:t>
            </a:r>
            <a:r>
              <a:rPr lang="zh-CN" altLang="en-US"/>
              <a:t>玻璃</a:t>
            </a:r>
            <a:r>
              <a:rPr lang="en-US" altLang="zh-CN"/>
              <a:t>)</a:t>
            </a:r>
            <a:r>
              <a:rPr lang="zh-CN" altLang="en-US"/>
              <a:t>，</a:t>
            </a:r>
            <a:r>
              <a:rPr lang="en-US" altLang="zh-CN"/>
              <a:t>metal(</a:t>
            </a:r>
            <a:r>
              <a:rPr lang="zh-CN" altLang="en-US"/>
              <a:t>金属</a:t>
            </a:r>
            <a:r>
              <a:rPr lang="en-US" altLang="zh-CN"/>
              <a:t>),paper(</a:t>
            </a:r>
            <a:r>
              <a:rPr lang="zh-CN" altLang="en-US"/>
              <a:t>纸张</a:t>
            </a:r>
            <a:r>
              <a:rPr lang="en-US" altLang="zh-CN"/>
              <a:t>),</a:t>
            </a:r>
            <a:br>
              <a:rPr lang="en-US" altLang="zh-CN"/>
            </a:br>
            <a:r>
              <a:rPr lang="en-US" altLang="zh-CN"/>
              <a:t>plastic(</a:t>
            </a:r>
            <a:r>
              <a:rPr lang="zh-CN" altLang="en-US"/>
              <a:t>塑料</a:t>
            </a:r>
            <a:r>
              <a:rPr lang="en-US" altLang="zh-CN"/>
              <a:t>),trash(</a:t>
            </a:r>
            <a:r>
              <a:rPr lang="zh-CN" altLang="en-US"/>
              <a:t>废料</a:t>
            </a:r>
            <a:r>
              <a:rPr lang="en-US" altLang="zh-CN"/>
              <a:t>)</a:t>
            </a:r>
            <a:endParaRPr lang="en-US" altLang="zh-CN"/>
          </a:p>
          <a:p>
            <a:pPr lvl="1"/>
            <a:r>
              <a:rPr lang="zh-CN" altLang="en-US"/>
              <a:t>训练集有</a:t>
            </a:r>
            <a:r>
              <a:rPr lang="en-US" altLang="zh-CN"/>
              <a:t>1768</a:t>
            </a:r>
            <a:r>
              <a:rPr lang="zh-CN" altLang="en-US"/>
              <a:t>张，验证集有</a:t>
            </a:r>
            <a:r>
              <a:rPr lang="en-US" altLang="zh-CN"/>
              <a:t>328</a:t>
            </a:r>
            <a:r>
              <a:rPr lang="zh-CN" altLang="en-US"/>
              <a:t>张，测试集有</a:t>
            </a:r>
            <a:br>
              <a:rPr lang="en-US" altLang="zh-CN"/>
            </a:br>
            <a:r>
              <a:rPr lang="en-US" altLang="zh-CN"/>
              <a:t>431</a:t>
            </a:r>
            <a:r>
              <a:rPr lang="zh-CN" altLang="en-US"/>
              <a:t>张，一共</a:t>
            </a:r>
            <a:r>
              <a:rPr lang="en-US" altLang="zh-CN"/>
              <a:t>2527</a:t>
            </a:r>
            <a:r>
              <a:rPr lang="zh-CN" altLang="en-US"/>
              <a:t>张图片</a:t>
            </a:r>
            <a:endParaRPr lang="en-US" altLang="zh-CN"/>
          </a:p>
          <a:p>
            <a:pPr lvl="1"/>
            <a:r>
              <a:rPr lang="zh-CN" altLang="en-US"/>
              <a:t>图片的尺寸都是</a:t>
            </a:r>
            <a:r>
              <a:rPr lang="en-US" altLang="zh-CN"/>
              <a:t>512x384</a:t>
            </a:r>
            <a:endParaRPr lang="en-US" altLang="zh-CN"/>
          </a:p>
        </p:txBody>
      </p:sp>
      <p:sp>
        <p:nvSpPr>
          <p:cNvPr id="1048613" name="灯片编号占位符 3"/>
          <p:cNvSpPr>
            <a:spLocks noGrp="1"/>
          </p:cNvSpPr>
          <p:nvPr>
            <p:ph type="sldNum" sz="quarter" idx="12"/>
          </p:nvPr>
        </p:nvSpPr>
        <p:spPr/>
        <p:txBody>
          <a:bodyPr/>
          <a:lstStyle/>
          <a:p>
            <a:r>
              <a:rPr lang="zh-CN" altLang="en-US"/>
              <a:t>*</a:t>
            </a:r>
            <a:endParaRPr lang="zh-CN" altLang="en-US"/>
          </a:p>
        </p:txBody>
      </p:sp>
      <p:sp>
        <p:nvSpPr>
          <p:cNvPr id="1048614" name="标题 4"/>
          <p:cNvSpPr>
            <a:spLocks noGrp="1"/>
          </p:cNvSpPr>
          <p:nvPr>
            <p:ph type="title"/>
          </p:nvPr>
        </p:nvSpPr>
        <p:spPr/>
        <p:txBody>
          <a:bodyPr/>
          <a:lstStyle/>
          <a:p>
            <a:r>
              <a:rPr lang="zh-CN" altLang="en-US"/>
              <a:t>算法设计与实现</a:t>
            </a:r>
            <a:endParaRPr lang="zh-CN" altLang="en-US"/>
          </a:p>
        </p:txBody>
      </p:sp>
      <p:pic>
        <p:nvPicPr>
          <p:cNvPr id="5" name="图片 4"/>
          <p:cNvPicPr>
            <a:picLocks noChangeAspect="1"/>
          </p:cNvPicPr>
          <p:nvPr/>
        </p:nvPicPr>
        <p:blipFill>
          <a:blip r:embed="rId2"/>
          <a:stretch>
            <a:fillRect/>
          </a:stretch>
        </p:blipFill>
        <p:spPr>
          <a:xfrm>
            <a:off x="7092280" y="3140968"/>
            <a:ext cx="1676634" cy="1857634"/>
          </a:xfrm>
          <a:prstGeom prst="rect">
            <a:avLst/>
          </a:prstGeom>
        </p:spPr>
      </p:pic>
      <p:pic>
        <p:nvPicPr>
          <p:cNvPr id="7" name="图片 6"/>
          <p:cNvPicPr>
            <a:picLocks noChangeAspect="1"/>
          </p:cNvPicPr>
          <p:nvPr/>
        </p:nvPicPr>
        <p:blipFill>
          <a:blip r:embed="rId3"/>
          <a:stretch>
            <a:fillRect/>
          </a:stretch>
        </p:blipFill>
        <p:spPr>
          <a:xfrm>
            <a:off x="4644008" y="5094744"/>
            <a:ext cx="3888432" cy="741916"/>
          </a:xfrm>
          <a:prstGeom prst="rect">
            <a:avLst/>
          </a:prstGeom>
        </p:spPr>
      </p:pic>
    </p:spTree>
  </p:cSld>
  <p:clrMapOvr>
    <a:masterClrMapping/>
  </p:clrMapOvr>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p="http://schemas.openxmlformats.org/presentationml/2006/main">
  <p:tag name="COMMONDATA" val="eyJoZGlkIjoiNTI3MjIzNGY3NDRiYTRkODk5NGQyMjcyMWUwYjJiOTU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3040</Words>
  <Application>WPS 演示</Application>
  <PresentationFormat>全屏显示(4:3)</PresentationFormat>
  <Paragraphs>268</Paragraphs>
  <Slides>30</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Arial</vt:lpstr>
      <vt:lpstr>宋体</vt:lpstr>
      <vt:lpstr>Wingdings</vt:lpstr>
      <vt:lpstr>Times New Roman</vt:lpstr>
      <vt:lpstr>Wingdings 3</vt:lpstr>
      <vt:lpstr>Verdana</vt:lpstr>
      <vt:lpstr>Wingdings 2</vt:lpstr>
      <vt:lpstr>微软雅黑</vt:lpstr>
      <vt:lpstr>Lucida Sans Unicode</vt:lpstr>
      <vt:lpstr>Arial Unicode MS</vt:lpstr>
      <vt:lpstr>黑体</vt:lpstr>
      <vt:lpstr>聚合</vt:lpstr>
      <vt:lpstr>软件工程课程alpha阶段汇报 “智能垃圾分类系统”</vt:lpstr>
      <vt:lpstr>汇报内容</vt:lpstr>
      <vt:lpstr>团队成员分工与贡献</vt:lpstr>
      <vt:lpstr>Github仓库</vt:lpstr>
      <vt:lpstr>开发技术与工具</vt:lpstr>
      <vt:lpstr>软件需求与创意</vt:lpstr>
      <vt:lpstr>PowerPoint 演示文稿</vt:lpstr>
      <vt:lpstr>MVP（alpha阶段）</vt:lpstr>
      <vt:lpstr>算法设计与实现</vt:lpstr>
      <vt:lpstr>算法设计与实现</vt:lpstr>
      <vt:lpstr>算法设计与实现</vt:lpstr>
      <vt:lpstr>算法设计与实现</vt:lpstr>
      <vt:lpstr>算法设计与实现</vt:lpstr>
      <vt:lpstr>算法设计与实现</vt:lpstr>
      <vt:lpstr>前端页面编写</vt:lpstr>
      <vt:lpstr>软件测试</vt:lpstr>
      <vt:lpstr>代码编写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系统部署与运行</vt:lpstr>
      <vt:lpstr>总结与展望</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软件工程课程alpha阶段汇报 “智能垃圾分类系统”</dc:title>
  <dc:creator>tommy</dc:creator>
  <cp:lastModifiedBy>锈典</cp:lastModifiedBy>
  <cp:revision>59</cp:revision>
  <dcterms:created xsi:type="dcterms:W3CDTF">2024-05-11T03:14:00Z</dcterms:created>
  <dcterms:modified xsi:type="dcterms:W3CDTF">2024-05-12T15:58:44Z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2052-12.1.0.16729</vt:lpwstr>
  </property>
  <property fmtid="{D5CDD505-2E9C-101B-9397-08002B2CF9AE}" pid="4" name="ICV">
    <vt:lpwstr>66FBDDA8425F49B19484CDFDC4E1E487_12</vt:lpwstr>
  </property>
</Properties>
</file>